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D57E-6604-46F0-A11D-799FE29B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D3F69-A736-403C-A586-1BEF9721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81C01-4CD8-484D-8232-B9334988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1AF71-996B-4C99-A290-CC60A73B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81CD-F82B-46A1-89DB-B177559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4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00E5-C73C-48D9-A0D2-B731488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F7BA6-474F-497F-898D-CEF887B6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CCECB-9EDE-4DA2-9F91-E46D295D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F57B-EAF3-482E-AB74-562362DF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D41E6-4FE7-422A-800E-2484FA08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5189A-7650-4B4A-90D5-9563862A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6B158-7E0D-4651-89BB-A7BFB392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863BB-100D-4E9F-8EE2-5595AE2A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7D3BC-93AB-488D-AB15-4FF6F000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2217D-71D8-42A2-A04A-70382D32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25B02-AEFA-48EB-874C-F35038E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A44C4-7B7F-4AE3-8E4B-7E4304BD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C8CEA-4794-4F2B-B1F1-D8437D2C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FA653-64E1-4C51-94CB-AF1339C0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ABB1-9690-49E2-85F0-AFA9D77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03E2-7F83-4728-8E92-1FB38529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2BBE1-CA35-4B36-BFB3-D48615A6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49370-BE6E-47CA-AA2E-BCB04238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487E2-137C-4640-B0DF-7DD259A8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851A-2A90-4C66-8018-D8D2BCFC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4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CB7E-5027-40AB-AA74-70096B52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7110A-5501-4875-9A05-39B98FD2F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2414C-978B-4005-8480-3100E8AA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B6198-4A7E-4670-8976-E66E7125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3369-ADFE-467A-BB3F-5533638B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58B3B-C0BB-4E77-ABF9-CC0228D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4242-D492-4A94-8158-D1B3D114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2E4D3-CC05-4B39-9FE3-6B74D6A1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8328D-0E8E-4EC6-A0EC-6BE6A18E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FDA1E-6689-4F46-B6E7-A834E0CD9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70799-0DC8-4AB4-9A02-150ECE8F4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41ACD-E33A-488B-8942-89EA57B9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337F46-B4B1-438A-8332-475AD8A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B2CED-F7F5-4CE3-92AE-CFAFFB7A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3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71191-6021-4424-96C9-D35D0D8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8E77B-71F5-45F9-B480-B0EDEE08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760989-0234-4EE5-9145-C18A25A8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5D657-5B00-4FEA-B966-107DE7C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4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38994-816E-491B-B9CC-97D53382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BF9C9-C87F-47C9-BE9A-507E6937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65B0B-AF87-49B1-BF1A-AE964C7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3A4E2-C312-4489-9791-443E804D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F19F7-0A9E-4DC0-B2DC-EE147D90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2E0F0-4216-464F-9B11-344CA000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305D2-8610-4D78-AA66-8F9FFA38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0ECFF-ED88-4EF1-9418-BFD12C1B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EEFEA-5B50-4761-BACD-ECF767DC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05E5-1D13-49ED-BFAB-32D647E4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5D9B-727E-4967-9CF4-D8E897AB3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5E125-8755-4149-ABE9-4336B0AA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327A-29A6-4E39-87DA-C02E69F6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B6D71-F0E4-47AF-8B76-6E609F3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C0FAA-0DBE-477B-A047-4A597574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D742B-6CAF-4F36-80EE-276EDB96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652C2-62FD-4326-9DD9-E669DC00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13402-3E77-4B8A-A6AA-EBCB6861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1A7C-46C6-4FEB-A52C-8AEC456A4AAA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D9342-A07C-4505-A305-C3226F527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2D48B-359E-4443-AEC2-C5F4432F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FD42-FDC6-4763-8034-0560447B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mPy] 넘파이란? List와 Array의 차이점, 넘파이 계산이 빠른이유">
            <a:extLst>
              <a:ext uri="{FF2B5EF4-FFF2-40B4-BE49-F238E27FC236}">
                <a16:creationId xmlns:a16="http://schemas.microsoft.com/office/drawing/2014/main" id="{6106A7D3-1558-4092-B642-898BDC5F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24" y="1684954"/>
            <a:ext cx="8720230" cy="34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Pandas logo.svg - Wikimedia Commons">
            <a:extLst>
              <a:ext uri="{FF2B5EF4-FFF2-40B4-BE49-F238E27FC236}">
                <a16:creationId xmlns:a16="http://schemas.microsoft.com/office/drawing/2014/main" id="{9D2CA15C-0D35-4990-AE81-CAEF1BC4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18684"/>
            <a:ext cx="9908219" cy="400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3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Becky</cp:lastModifiedBy>
  <cp:revision>1</cp:revision>
  <dcterms:created xsi:type="dcterms:W3CDTF">2021-03-19T20:05:58Z</dcterms:created>
  <dcterms:modified xsi:type="dcterms:W3CDTF">2021-03-19T20:06:26Z</dcterms:modified>
</cp:coreProperties>
</file>