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E8382-2A7F-48BD-BA1F-AAA68E401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14E17E-63F9-4AA1-B54F-D66345B4C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F9D79-B045-46FE-9FE4-4A7390B9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FCD-F72F-4C4E-B358-CCEBCB2F5910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CB9F1-EC36-4672-B9CD-0C35CA87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C650E-BEE4-4DF5-B46D-9F55CD61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8BF7-D5E2-4389-9E05-0F7AA8837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0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21045-0319-4790-9F5A-BB979E2B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4786A1-4491-480F-BA07-8C34DD7F1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85668-324A-46A7-B3AE-07EF3FB6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FCD-F72F-4C4E-B358-CCEBCB2F5910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258FC-E6E6-4DE3-ABBC-ABF1D8F2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6D0DE-8698-4745-91B4-645302F4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8BF7-D5E2-4389-9E05-0F7AA8837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3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B5E069-0502-4DB0-9638-5C81E43DA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02954-9EC1-43DE-8E3B-9F0B6D6F4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81781-55F6-4288-88CF-88D5CA54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FCD-F72F-4C4E-B358-CCEBCB2F5910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52509-E49E-4DFA-8D15-0BDA0A71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57E13-690B-4EAB-B9DA-BBDEAC35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8BF7-D5E2-4389-9E05-0F7AA8837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0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FE12C-260C-4971-85AB-AFC27C8C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FE73E-5203-4973-8405-0D0190D47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5F178-6FEA-40F1-8DC7-7DD18C77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FCD-F72F-4C4E-B358-CCEBCB2F5910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DF438-606A-4A9F-AA8F-8869201B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81E1E-C639-4805-BF9F-B76B06B6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8BF7-D5E2-4389-9E05-0F7AA8837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2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DC121-E296-4327-AF8C-B8A5990C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C368F1-E199-4650-BC68-D9F04117C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BA9B1-418C-42F3-9165-D1A016C4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FCD-F72F-4C4E-B358-CCEBCB2F5910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9E471-4379-4236-BA0C-2A69862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C088B-FE25-485F-A820-99F07004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8BF7-D5E2-4389-9E05-0F7AA8837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9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3F2AA-FB2B-4EA7-8AE8-BB9F169B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79EF5-468A-4231-87F4-3B88C6C20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3ED67D-3627-4C52-9D8D-55F1ECFC5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BBA21-0F5E-468F-B5EB-CDF544D7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FCD-F72F-4C4E-B358-CCEBCB2F5910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75C0DD-F530-4935-ABC4-C2819637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6A61C-743B-4ECD-90FA-CEF53A4F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8BF7-D5E2-4389-9E05-0F7AA8837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C2760-05E6-4223-AD29-578482D2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F4839-22D3-4144-B357-85AE03F9A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588DC-B981-4D8C-932C-86D8A61EE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018DE6-C1E1-4F05-A951-D07E75DD5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A2E2C6-9DF6-4E4A-A62C-86EC6C4A5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EB1DF1-48CF-4AF3-ACFD-52F7321D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FCD-F72F-4C4E-B358-CCEBCB2F5910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5FF21A-2299-479C-A175-B860388F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A3D6BD-1E8C-4779-B6EB-E0F55606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8BF7-D5E2-4389-9E05-0F7AA8837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5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1F367-8211-42E9-96B4-3B629585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E14A65-4E8D-4B05-86CC-9B386D67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FCD-F72F-4C4E-B358-CCEBCB2F5910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992E36-D2A7-495A-8B82-FA6ED681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A46C55-CAE3-45BF-BDD3-0067BE6C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8BF7-D5E2-4389-9E05-0F7AA8837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42F451-3345-4428-9C10-225A143A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FCD-F72F-4C4E-B358-CCEBCB2F5910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6D7EF4-58C4-407C-94BB-5A8AFA7B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200D28-A51D-42DF-A03F-4E330C78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8BF7-D5E2-4389-9E05-0F7AA8837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2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033AC-AEA0-4A1C-B97F-133124D5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D644C-2E26-416F-A516-D5E36F2E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E0BFA9-2DD4-4BC8-97E4-C3019F456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5BD652-E646-446B-BC6B-4D8F1D0C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FCD-F72F-4C4E-B358-CCEBCB2F5910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F56B35-BA1A-446F-BE24-E0663AB0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6BC455-1AA3-454C-B4D2-1D644852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8BF7-D5E2-4389-9E05-0F7AA8837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3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DFCBA-8FCE-472C-B689-2C3ABC37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BCB34B-4CF9-4D12-B802-2167885D0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9C6372-CE18-4E86-A51E-86121347F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B00EEA-56FC-4FC8-A174-3F477988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FCD-F72F-4C4E-B358-CCEBCB2F5910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ED070-C784-4A4D-BA47-E2F2368A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AF827-C2F1-4FE7-B155-BD736B95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8BF7-D5E2-4389-9E05-0F7AA8837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2B293-148E-4D9F-B843-D2EBA4AE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8BFD6C-6CA3-4187-898D-C74941EB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F5E82-AE38-4452-B34C-DFFA8EF1C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CFCD-F72F-4C4E-B358-CCEBCB2F5910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57612-3A20-4151-8DE0-E75755FEB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751B4-AAA0-490F-90C9-11F20AAEF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8BF7-D5E2-4389-9E05-0F7AA8837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6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F7180-CA72-4C5C-A9F1-B777FC0D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6413"/>
            <a:ext cx="10515600" cy="1325563"/>
          </a:xfrm>
        </p:spPr>
        <p:txBody>
          <a:bodyPr/>
          <a:lstStyle/>
          <a:p>
            <a:r>
              <a:rPr lang="ko-KR" altLang="en-US" b="1" dirty="0"/>
              <a:t>자치구에 따른 </a:t>
            </a:r>
            <a:r>
              <a:rPr lang="en-US" altLang="ko-KR" b="1" dirty="0"/>
              <a:t>Price </a:t>
            </a:r>
            <a:r>
              <a:rPr lang="ko-KR" altLang="en-US" b="1" dirty="0"/>
              <a:t>차이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92AC35-A002-4DB1-9C71-EDA5C48D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1" y="806255"/>
            <a:ext cx="6616994" cy="31265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C6E152-952D-4DFA-A529-5F7B9F17B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31" y="4002892"/>
            <a:ext cx="6630721" cy="277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2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7EFF31-5438-4422-8A19-59FD952EC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2" y="71023"/>
            <a:ext cx="5442011" cy="22015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21DC39-267F-4501-8F9B-553C8211C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" y="2309200"/>
            <a:ext cx="5442011" cy="2275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B9ED21-6684-417A-9FEA-3C188053B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2" y="4620889"/>
            <a:ext cx="5442011" cy="22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8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08CC7B-8856-403B-B24D-2D6A60497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6" y="264830"/>
            <a:ext cx="7244179" cy="2743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0D16A8-AE56-45BC-A08F-49EB98CFF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6" y="3344530"/>
            <a:ext cx="7468687" cy="32486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2CB52C-34BE-4F99-B54A-A756237B29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942" b="32892"/>
          <a:stretch/>
        </p:blipFill>
        <p:spPr>
          <a:xfrm>
            <a:off x="1878912" y="4286166"/>
            <a:ext cx="10051713" cy="13653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8B27DC-95D9-4C7B-92C1-03FFB362E8F6}"/>
              </a:ext>
            </a:extLst>
          </p:cNvPr>
          <p:cNvSpPr/>
          <p:nvPr/>
        </p:nvSpPr>
        <p:spPr>
          <a:xfrm>
            <a:off x="5625484" y="591282"/>
            <a:ext cx="60960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dirty="0"/>
              <a:t>뉴욕 자치구별로 가격을 </a:t>
            </a:r>
            <a:r>
              <a:rPr lang="ko-KR" altLang="en-US" dirty="0" err="1"/>
              <a:t>group</a:t>
            </a:r>
            <a:r>
              <a:rPr lang="ko-KR" altLang="en-US" dirty="0"/>
              <a:t> </a:t>
            </a:r>
            <a:r>
              <a:rPr lang="ko-KR" altLang="en-US" dirty="0" err="1"/>
              <a:t>by했을</a:t>
            </a:r>
            <a:r>
              <a:rPr lang="ko-KR" altLang="en-US" dirty="0"/>
              <a:t> 때 격차가 크다. (가격분포도 크게 다름)</a:t>
            </a:r>
          </a:p>
          <a:p>
            <a:r>
              <a:rPr lang="ko-KR" altLang="en-US" dirty="0"/>
              <a:t>매물 자체가 </a:t>
            </a:r>
            <a:r>
              <a:rPr lang="ko-KR" altLang="en-US" dirty="0" err="1"/>
              <a:t>Manhattan과</a:t>
            </a:r>
            <a:r>
              <a:rPr lang="ko-KR" altLang="en-US" dirty="0"/>
              <a:t> </a:t>
            </a:r>
            <a:r>
              <a:rPr lang="ko-KR" altLang="en-US" dirty="0" err="1"/>
              <a:t>Brooklyn에</a:t>
            </a:r>
            <a:r>
              <a:rPr lang="ko-KR" altLang="en-US" dirty="0"/>
              <a:t> 많이 </a:t>
            </a:r>
            <a:r>
              <a:rPr lang="ko-KR" altLang="en-US" dirty="0" err="1"/>
              <a:t>몰려있음</a:t>
            </a:r>
            <a:r>
              <a:rPr lang="ko-KR" altLang="en-US" dirty="0"/>
              <a:t>. -&gt; </a:t>
            </a:r>
            <a:r>
              <a:rPr lang="ko-KR" altLang="en-US" dirty="0" err="1"/>
              <a:t>nyc</a:t>
            </a:r>
            <a:r>
              <a:rPr lang="ko-KR" altLang="en-US" dirty="0"/>
              <a:t> 관광의 중심부 </a:t>
            </a:r>
          </a:p>
          <a:p>
            <a:r>
              <a:rPr lang="ko-KR" altLang="en-US" dirty="0" err="1"/>
              <a:t>Manhattan과</a:t>
            </a:r>
            <a:r>
              <a:rPr lang="ko-KR" altLang="en-US" dirty="0"/>
              <a:t> </a:t>
            </a:r>
            <a:r>
              <a:rPr lang="ko-KR" altLang="en-US" dirty="0" err="1"/>
              <a:t>Brooklyn은</a:t>
            </a:r>
            <a:r>
              <a:rPr lang="ko-KR" altLang="en-US" dirty="0"/>
              <a:t> 가격이 높은 매물과 가격이 낮은 매물의 격차가 큰 데에 비해, 나머지 세 자치구는 상대적으로 중저가에서 평이한 수준을 보인다. </a:t>
            </a:r>
          </a:p>
          <a:p>
            <a:r>
              <a:rPr lang="ko-KR" altLang="en-US" dirty="0" err="1"/>
              <a:t>Manhattan은</a:t>
            </a:r>
            <a:r>
              <a:rPr lang="ko-KR" altLang="en-US" dirty="0"/>
              <a:t> 5개의 자치구 中 최댓값, </a:t>
            </a:r>
            <a:r>
              <a:rPr lang="ko-KR" altLang="en-US" dirty="0" err="1"/>
              <a:t>중간값</a:t>
            </a:r>
            <a:r>
              <a:rPr lang="ko-KR" altLang="en-US" dirty="0"/>
              <a:t>, 평균값이 각각 가장 높다.</a:t>
            </a:r>
          </a:p>
        </p:txBody>
      </p:sp>
    </p:spTree>
    <p:extLst>
      <p:ext uri="{BB962C8B-B14F-4D97-AF65-F5344CB8AC3E}">
        <p14:creationId xmlns:p14="http://schemas.microsoft.com/office/powerpoint/2010/main" val="95837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8EE20DED2403048899C27261EBD1841" ma:contentTypeVersion="0" ma:contentTypeDescription="새 문서를 만듭니다." ma:contentTypeScope="" ma:versionID="19dd6f443f4d0ff91d7c9b063e2ed5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2521a0d94973405b7aa3dfc0b2ed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8BBDA3-E300-4CB3-AB36-475BF0E060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DA0672-1374-480E-B11E-2D707A15EAA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BF34438-03B4-4349-B3A1-08F2455C0C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71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자치구에 따른 Price 차이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이윤아</dc:creator>
  <cp:lastModifiedBy>Becky</cp:lastModifiedBy>
  <cp:revision>10</cp:revision>
  <dcterms:created xsi:type="dcterms:W3CDTF">2020-11-19T08:50:55Z</dcterms:created>
  <dcterms:modified xsi:type="dcterms:W3CDTF">2020-11-19T11:17:18Z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0x010100B8EE20DED2403048899C27261EBD1841</vt:lpwstr>
  </property>
</Properties>
</file>