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302" r:id="rId33"/>
    <p:sldId id="270" r:id="rId34"/>
    <p:sldId id="271"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7" name="TextBox 5">
            <a:extLst>
              <a:ext uri="{FF2B5EF4-FFF2-40B4-BE49-F238E27FC236}">
                <a16:creationId xmlns:a16="http://schemas.microsoft.com/office/drawing/2014/main"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
        <p:nvSpPr>
          <p:cNvPr id="2" name="TextBox 4">
            <a:extLst>
              <a:ext uri="{FF2B5EF4-FFF2-40B4-BE49-F238E27FC236}">
                <a16:creationId xmlns:a16="http://schemas.microsoft.com/office/drawing/2014/main" id="{0058643D-5C3D-4F3C-438A-2EECBCDC80AB}"/>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Classification Report - Heatmap</a:t>
            </a: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Business Recommendations</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765792"/>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Cambria" panose="02040503050406030204" pitchFamily="18" charset="0"/>
                <a:cs typeface="Segoe UI" panose="020B0502040204020203" pitchFamily="34" charset="0"/>
              </a:rPr>
              <a:t>1. Improve Customer Segmentation:</a:t>
            </a:r>
          </a:p>
          <a:p>
            <a:pPr>
              <a:lnSpc>
                <a:spcPct val="107000"/>
              </a:lnSpc>
              <a:spcAft>
                <a:spcPts val="800"/>
              </a:spcAft>
              <a:buNone/>
            </a:pPr>
            <a:r>
              <a:rPr lang="en-US" kern="100" dirty="0">
                <a:latin typeface="Cambria" panose="02040503050406030204" pitchFamily="18" charset="0"/>
                <a:ea typeface="Cambria" panose="02040503050406030204" pitchFamily="18" charset="0"/>
                <a:cs typeface="Segoe UI" panose="020B0502040204020203" pitchFamily="34" charset="0"/>
              </a:rPr>
              <a:t>We can use customer demographics (age, gender, income, region) to create targeted marketing promotions. This helps design personalized promotions for each group, especially high-spending peoples which age range from 30 to 35.</a:t>
            </a:r>
          </a:p>
          <a:p>
            <a:pPr>
              <a:lnSpc>
                <a:spcPct val="107000"/>
              </a:lnSpc>
              <a:spcAft>
                <a:spcPts val="800"/>
              </a:spcAft>
              <a:buNone/>
            </a:pPr>
            <a:r>
              <a:rPr lang="en-GB" b="1" kern="100" dirty="0">
                <a:latin typeface="Cambria" panose="02040503050406030204" pitchFamily="18" charset="0"/>
                <a:ea typeface="Cambria" panose="02040503050406030204" pitchFamily="18" charset="0"/>
                <a:cs typeface="Times New Roman" panose="02020603050405020304" pitchFamily="18" charset="0"/>
              </a:rPr>
              <a:t>2. </a:t>
            </a:r>
            <a:r>
              <a:rPr lang="en-US" b="1" kern="100" dirty="0">
                <a:latin typeface="Cambria" panose="02040503050406030204" pitchFamily="18" charset="0"/>
                <a:ea typeface="Cambria" panose="02040503050406030204" pitchFamily="18" charset="0"/>
                <a:cs typeface="Times New Roman" panose="02020603050405020304" pitchFamily="18" charset="0"/>
              </a:rPr>
              <a:t>Optimize Inventory Based on Gender Preferences:</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Align stock levels and promotional focus in high-performing regions (e.g., London) with those trends to minimize overstock and maximize sales.</a:t>
            </a:r>
          </a:p>
          <a:p>
            <a:pPr>
              <a:lnSpc>
                <a:spcPct val="107000"/>
              </a:lnSpc>
              <a:spcAft>
                <a:spcPts val="800"/>
              </a:spcAft>
              <a:buNone/>
            </a:pPr>
            <a:r>
              <a:rPr lang="en-US" b="1">
                <a:latin typeface="Cambria" panose="02040503050406030204" pitchFamily="18" charset="0"/>
                <a:ea typeface="Cambria" panose="02040503050406030204" pitchFamily="18" charset="0"/>
                <a:cs typeface="Times New Roman" panose="02020603050405020304" pitchFamily="18" charset="0"/>
              </a:rPr>
              <a:t>3</a:t>
            </a:r>
            <a:r>
              <a:rPr lang="en-US" b="1" dirty="0">
                <a:latin typeface="Cambria" panose="02040503050406030204" pitchFamily="18" charset="0"/>
                <a:ea typeface="Cambria" panose="02040503050406030204" pitchFamily="18" charset="0"/>
                <a:cs typeface="Times New Roman" panose="02020603050405020304" pitchFamily="18" charset="0"/>
              </a:rPr>
              <a:t>. Make the Model Better:</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Current model accuracy is 0.54% which is good but can be improved. We can balancing the data more to get the better accuracy. </a:t>
            </a: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0024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681</TotalTime>
  <Words>2264</Words>
  <Application>Microsoft Office PowerPoint</Application>
  <PresentationFormat>Widescreen</PresentationFormat>
  <Paragraphs>281</Paragraphs>
  <Slides>35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S Vota &lt;SVota@alechunter.com&gt;</cp:lastModifiedBy>
  <cp:revision>67</cp:revision>
  <dcterms:created xsi:type="dcterms:W3CDTF">2025-05-19T12:59:50Z</dcterms:created>
  <dcterms:modified xsi:type="dcterms:W3CDTF">2025-05-24T08:40:29Z</dcterms:modified>
</cp:coreProperties>
</file>