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BE4B4449.xml" ContentType="application/vnd.ms-powerpoint.comments+xml"/>
  <Override PartName="/ppt/comments/modernComment_103_C8699EF3.xml" ContentType="application/vnd.ms-powerpoint.comments+xml"/>
  <Override PartName="/ppt/comments/modernComment_102_CE28ABB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823AD7-3DD3-A8CE-78B2-CEFB45BAACB7}" name="Derek Shearin" initials="DS" userId="0cefb4c1d1b2dc8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6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0_BE4B44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E7994B-448C-4D23-84B3-1CAD5CC76B21}" authorId="{20823AD7-3DD3-A8CE-78B2-CEFB45BAACB7}" created="2022-06-04T23:26:12.441">
    <pc:sldMkLst xmlns:pc="http://schemas.microsoft.com/office/powerpoint/2013/main/command">
      <pc:docMk/>
      <pc:sldMk cId="3192603721" sldId="256"/>
    </pc:sldMkLst>
    <p188:txBody>
      <a:bodyPr/>
      <a:lstStyle/>
      <a:p>
        <a:r>
          <a:rPr lang="en-US"/>
          <a:t>If logged in, the menu at the bottom of the card is active</a:t>
        </a:r>
      </a:p>
    </p188:txBody>
  </p188:cm>
</p188:cmLst>
</file>

<file path=ppt/comments/modernComment_102_CE28AB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45DBDC-2C3C-4557-A8CC-BA336B67C9DC}" authorId="{20823AD7-3DD3-A8CE-78B2-CEFB45BAACB7}" created="2022-06-04T23:27:13.711">
    <pc:sldMkLst xmlns:pc="http://schemas.microsoft.com/office/powerpoint/2013/main/command">
      <pc:docMk/>
      <pc:sldMk cId="3458771889" sldId="258"/>
    </pc:sldMkLst>
    <p188:txBody>
      <a:bodyPr/>
      <a:lstStyle/>
      <a:p>
        <a:r>
          <a:rPr lang="en-US"/>
          <a:t>Personal Page 
Shows definitions you've commented on and definitions you've saved.</a:t>
        </a:r>
      </a:p>
    </p188:txBody>
  </p188:cm>
</p188:cmLst>
</file>

<file path=ppt/comments/modernComment_103_C8699E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3D2945-20D4-44A0-8D24-BCA82689C511}" authorId="{20823AD7-3DD3-A8CE-78B2-CEFB45BAACB7}" created="2022-06-04T23:25:05.235">
    <pc:sldMkLst xmlns:pc="http://schemas.microsoft.com/office/powerpoint/2013/main/command">
      <pc:docMk/>
      <pc:sldMk cId="3362365171" sldId="259"/>
    </pc:sldMkLst>
    <p188:txBody>
      <a:bodyPr/>
      <a:lstStyle/>
      <a:p>
        <a:r>
          <a:rPr lang="en-US"/>
          <a:t>Options greyed out if not logged in. On mouse hover, tooltip say "You must Login"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A442-6F5E-0E37-6D34-8B8B6B2E2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E84A-2177-242A-B81B-A0A6494B1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0FC4-E39A-DC56-A886-B92A35D5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EC747-F4AF-BD29-8004-5FB9D7B5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5BBD-B729-784A-91BF-B4B6CDD7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6041-DF5D-27EC-18B2-F7E808A4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DD1DF-73F7-1AA7-43A6-0F71F1BB2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D5B3-43F5-E74B-CC2F-92580381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CA2E-BE64-7AD0-F13F-AD095F6A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3756-57C6-28EF-536E-1407A987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8BB66-AEF7-C019-DFFC-8EE121CE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DB53F-1522-7AED-D859-EB3A8E451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C6E6-D1BD-38A5-9973-9F07FBBA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D311-DFB2-5055-4FE2-7BA6F799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3D9B-F118-2F79-2013-050AA89F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17D-3BA5-8A79-622E-D0AC23A5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E18F-6EC6-6E3E-1F59-4A3F49F4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D947-60CE-CA5F-DD4D-76A40468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93AA7-5D34-5E69-FC3E-6FC17DF4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BC97-E312-ED92-BB4B-C2E681E4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9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2BB3-85C9-30D4-C88B-8C021A21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31B8-1ADA-FA4D-D72B-C5C498C8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C9F7-82AD-8056-6C13-5EE21ACF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C0B49-4C06-EE71-3A13-161180BD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8C69-3EED-B300-7EF8-A2C5075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9A57-FA66-DB2F-21CB-51E37C0F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324B-DC24-8DFF-2CFD-CD45D36AB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102DD-51BA-788C-1020-8222A6C58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72AC8-AB96-A948-4A1E-6FF77B32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1C902-F455-BAB9-2EF4-761DDE01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8F3CB-6C74-9A92-9306-9C2FD7EF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7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2FD9-DF63-AE11-479C-EB6CE10C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67FD-9BAC-769F-8054-D7497840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D5252-9404-011A-DB94-5D72FA0EF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843E8-82F6-1768-57FA-3C1286819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6D479-53AF-0BD6-193D-F3DDD1FBC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6F2EB-0D83-9409-AE0B-C69C3394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42C5E-475C-F43C-C50C-18A1B16B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B4810-5D2E-4A17-8DE4-98118331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5FE7-F3DB-4A2F-110E-34600539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82B69-0B7B-D3F8-2753-EC8B904C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75107-B5FA-5ECF-7714-7AF37EFA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A06CF-9D97-4786-06F6-477C9F38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A31D7-73BB-635D-90D1-D7EFD319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69DB7-17E9-5FB1-EE8F-D1D1A3EF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380FA-3039-9ABF-C51F-DC5933C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812B-3BEB-9481-53D8-1D7CC831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B598-F785-8ADD-B726-8BB205D1A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F916B-97E3-EAC1-E792-554307BD2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151AA-6530-C974-04F9-A897696E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560D2-66C5-F52C-CA4D-06FAD2B8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CE7B-7E81-C7A3-7436-35490122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3E6D-4F27-7F24-72B1-12E4C477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7A064-9150-581A-E394-2C2FFF394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BBFCE-FBF4-B3B0-DB4E-BCD17AFB1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6C2CE-0602-385A-D603-94F58B31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5D371-C6E2-05D1-A711-03529467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089CE-2A6A-50A7-A768-5C36B556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11CAC-43E9-D80D-90F5-69C19F23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E3E27-9DF0-C666-1805-D6681B6B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DD466-55CB-77E7-DAB0-94AB613B6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F5EE-767C-414C-8732-462471CF6F9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9ACB-96F0-6C8D-57A1-4137E9BCE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3BC6-A88F-3C64-7A13-AC3A2815D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9EB-BD72-418B-9F3F-D740649EB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3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BE4B44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3_C8699EF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CE28ABB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4C05D3B-7A5D-8BC8-58CA-F720DBE58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03" y="0"/>
            <a:ext cx="12390606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FA7797-EEB6-9ADD-2298-E8D706DF81C4}"/>
              </a:ext>
            </a:extLst>
          </p:cNvPr>
          <p:cNvSpPr/>
          <p:nvPr/>
        </p:nvSpPr>
        <p:spPr>
          <a:xfrm>
            <a:off x="-99303" y="5875792"/>
            <a:ext cx="12390606" cy="9822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9E2F19-23AD-ED7D-9C9A-FB8BF18B9399}"/>
              </a:ext>
            </a:extLst>
          </p:cNvPr>
          <p:cNvGrpSpPr/>
          <p:nvPr/>
        </p:nvGrpSpPr>
        <p:grpSpPr>
          <a:xfrm>
            <a:off x="3512355" y="1439666"/>
            <a:ext cx="5365896" cy="4168769"/>
            <a:chOff x="407878" y="1459959"/>
            <a:chExt cx="5365896" cy="41687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B6BDE2-C3D8-5906-2DB3-2EEF673DA4C1}"/>
                </a:ext>
              </a:extLst>
            </p:cNvPr>
            <p:cNvGrpSpPr/>
            <p:nvPr/>
          </p:nvGrpSpPr>
          <p:grpSpPr>
            <a:xfrm>
              <a:off x="407878" y="1459959"/>
              <a:ext cx="5365896" cy="4168769"/>
              <a:chOff x="861459" y="1979185"/>
              <a:chExt cx="2786113" cy="378594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2C779EE-CEF4-A4E4-0F6D-CEDBE17E9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459" y="1979185"/>
                <a:ext cx="2786113" cy="378594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CB362D-C26A-1906-7B35-01BA34CA3BD9}"/>
                  </a:ext>
                </a:extLst>
              </p:cNvPr>
              <p:cNvSpPr txBox="1"/>
              <p:nvPr/>
            </p:nvSpPr>
            <p:spPr>
              <a:xfrm>
                <a:off x="1320127" y="2452530"/>
                <a:ext cx="1197077" cy="159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CSS</a:t>
                </a:r>
              </a:p>
              <a:p>
                <a:r>
                  <a:rPr lang="en-US" b="1" dirty="0"/>
                  <a:t>True Definition:</a:t>
                </a:r>
              </a:p>
              <a:p>
                <a:r>
                  <a:rPr lang="en-US" dirty="0"/>
                  <a:t>Cascading Style Sheets</a:t>
                </a:r>
              </a:p>
              <a:p>
                <a:endParaRPr lang="en-US" dirty="0"/>
              </a:p>
              <a:p>
                <a:r>
                  <a:rPr lang="en-US" dirty="0"/>
                  <a:t>Common Sense Stupid</a:t>
                </a:r>
              </a:p>
              <a:p>
                <a:r>
                  <a:rPr lang="en-US" dirty="0"/>
                  <a:t>Can’t See Shit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D0E81A1-25C7-9FE1-7C71-1CA79CB0ADD9}"/>
                </a:ext>
              </a:extLst>
            </p:cNvPr>
            <p:cNvSpPr/>
            <p:nvPr/>
          </p:nvSpPr>
          <p:spPr>
            <a:xfrm>
              <a:off x="865391" y="4683710"/>
              <a:ext cx="476656" cy="476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275A56-4A4B-CA88-6CD2-5621CE60392F}"/>
                </a:ext>
              </a:extLst>
            </p:cNvPr>
            <p:cNvSpPr/>
            <p:nvPr/>
          </p:nvSpPr>
          <p:spPr>
            <a:xfrm>
              <a:off x="1570962" y="4683710"/>
              <a:ext cx="476656" cy="476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B557F4-10D0-F8D9-568A-FA1627AC3A1B}"/>
                </a:ext>
              </a:extLst>
            </p:cNvPr>
            <p:cNvSpPr/>
            <p:nvPr/>
          </p:nvSpPr>
          <p:spPr>
            <a:xfrm>
              <a:off x="4711700" y="4683710"/>
              <a:ext cx="476656" cy="476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5CC664-4B29-FBF9-B751-CD2FA0C863FF}"/>
                </a:ext>
              </a:extLst>
            </p:cNvPr>
            <p:cNvSpPr/>
            <p:nvPr/>
          </p:nvSpPr>
          <p:spPr>
            <a:xfrm>
              <a:off x="4860556" y="4851154"/>
              <a:ext cx="198474" cy="1772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7DB61DA7-111E-C851-7DDF-5D3E34EAD4BB}"/>
                </a:ext>
              </a:extLst>
            </p:cNvPr>
            <p:cNvSpPr/>
            <p:nvPr/>
          </p:nvSpPr>
          <p:spPr>
            <a:xfrm>
              <a:off x="1089542" y="4851154"/>
              <a:ext cx="45719" cy="17721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17D59724-8E6F-6992-4AD0-4973E54108D8}"/>
                </a:ext>
              </a:extLst>
            </p:cNvPr>
            <p:cNvSpPr/>
            <p:nvPr/>
          </p:nvSpPr>
          <p:spPr>
            <a:xfrm rot="10800000">
              <a:off x="1763571" y="4841334"/>
              <a:ext cx="45719" cy="17721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7C7CBB-7567-C551-30EF-C7985C4443AA}"/>
                </a:ext>
              </a:extLst>
            </p:cNvPr>
            <p:cNvSpPr/>
            <p:nvPr/>
          </p:nvSpPr>
          <p:spPr>
            <a:xfrm>
              <a:off x="2355850" y="4609559"/>
              <a:ext cx="1619533" cy="7315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 your Definition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B43AC8-4977-AFCD-367B-680C2AE45D03}"/>
              </a:ext>
            </a:extLst>
          </p:cNvPr>
          <p:cNvGrpSpPr/>
          <p:nvPr/>
        </p:nvGrpSpPr>
        <p:grpSpPr>
          <a:xfrm>
            <a:off x="-247650" y="16142"/>
            <a:ext cx="12538953" cy="1162920"/>
            <a:chOff x="-247650" y="-18859"/>
            <a:chExt cx="12538953" cy="11629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A078F7-C532-05A7-8CEA-756E6D3DAA90}"/>
                </a:ext>
              </a:extLst>
            </p:cNvPr>
            <p:cNvSpPr/>
            <p:nvPr/>
          </p:nvSpPr>
          <p:spPr>
            <a:xfrm>
              <a:off x="-99303" y="-18859"/>
              <a:ext cx="12390606" cy="11629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CF0991-47CA-D110-C034-382436C76B56}"/>
                </a:ext>
              </a:extLst>
            </p:cNvPr>
            <p:cNvSpPr/>
            <p:nvPr/>
          </p:nvSpPr>
          <p:spPr>
            <a:xfrm>
              <a:off x="-247650" y="95250"/>
              <a:ext cx="2747091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{&lt;&gt;}</a:t>
              </a:r>
              <a:r>
                <a:rPr lang="en-US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coderSayWhat</a:t>
              </a:r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  <a:endPara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F52E2D-53DA-A2D6-0C73-EC98D3AC52F7}"/>
                </a:ext>
              </a:extLst>
            </p:cNvPr>
            <p:cNvSpPr/>
            <p:nvPr/>
          </p:nvSpPr>
          <p:spPr>
            <a:xfrm>
              <a:off x="2638425" y="704850"/>
              <a:ext cx="6353175" cy="3819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6011867-7D80-0822-0679-5BAB96E2EE78}"/>
                </a:ext>
              </a:extLst>
            </p:cNvPr>
            <p:cNvSpPr/>
            <p:nvPr/>
          </p:nvSpPr>
          <p:spPr>
            <a:xfrm>
              <a:off x="3134978" y="112157"/>
              <a:ext cx="934169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Help!</a:t>
              </a:r>
              <a:endPara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22580C-DE88-01FB-6CAD-BF6E6B0C5CA8}"/>
                </a:ext>
              </a:extLst>
            </p:cNvPr>
            <p:cNvSpPr/>
            <p:nvPr/>
          </p:nvSpPr>
          <p:spPr>
            <a:xfrm>
              <a:off x="2416980" y="95250"/>
              <a:ext cx="934169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LogIn</a:t>
              </a:r>
              <a:endPara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6037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8665415-720C-F1E3-F530-D43D662DC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03" y="0"/>
            <a:ext cx="12390606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FA7797-EEB6-9ADD-2298-E8D706DF81C4}"/>
              </a:ext>
            </a:extLst>
          </p:cNvPr>
          <p:cNvSpPr/>
          <p:nvPr/>
        </p:nvSpPr>
        <p:spPr>
          <a:xfrm>
            <a:off x="-99303" y="5875792"/>
            <a:ext cx="12390606" cy="9822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162835-150E-1A06-E6A4-5B8A43416131}"/>
              </a:ext>
            </a:extLst>
          </p:cNvPr>
          <p:cNvGrpSpPr/>
          <p:nvPr/>
        </p:nvGrpSpPr>
        <p:grpSpPr>
          <a:xfrm>
            <a:off x="2518187" y="1344615"/>
            <a:ext cx="5365896" cy="4168769"/>
            <a:chOff x="600487" y="1275809"/>
            <a:chExt cx="5365896" cy="41687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B6BDE2-C3D8-5906-2DB3-2EEF673DA4C1}"/>
                </a:ext>
              </a:extLst>
            </p:cNvPr>
            <p:cNvGrpSpPr/>
            <p:nvPr/>
          </p:nvGrpSpPr>
          <p:grpSpPr>
            <a:xfrm>
              <a:off x="600487" y="1275809"/>
              <a:ext cx="5365896" cy="4168769"/>
              <a:chOff x="861459" y="1979185"/>
              <a:chExt cx="2786113" cy="378594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2C779EE-CEF4-A4E4-0F6D-CEDBE17E9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459" y="1979185"/>
                <a:ext cx="2786113" cy="378594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CB362D-C26A-1906-7B35-01BA34CA3BD9}"/>
                  </a:ext>
                </a:extLst>
              </p:cNvPr>
              <p:cNvSpPr txBox="1"/>
              <p:nvPr/>
            </p:nvSpPr>
            <p:spPr>
              <a:xfrm>
                <a:off x="1320127" y="2452530"/>
                <a:ext cx="1197077" cy="159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CSS</a:t>
                </a:r>
              </a:p>
              <a:p>
                <a:r>
                  <a:rPr lang="en-US" b="1" dirty="0"/>
                  <a:t>True Definition:</a:t>
                </a:r>
              </a:p>
              <a:p>
                <a:r>
                  <a:rPr lang="en-US" dirty="0"/>
                  <a:t>Cascading Style Sheets</a:t>
                </a:r>
              </a:p>
              <a:p>
                <a:endParaRPr lang="en-US" dirty="0"/>
              </a:p>
              <a:p>
                <a:r>
                  <a:rPr lang="en-US" dirty="0"/>
                  <a:t>Common Sense Stupid</a:t>
                </a:r>
              </a:p>
              <a:p>
                <a:r>
                  <a:rPr lang="en-US" dirty="0"/>
                  <a:t>Can’t See Shit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78B2B-9E69-4AC7-5A20-456A10F13777}"/>
                </a:ext>
              </a:extLst>
            </p:cNvPr>
            <p:cNvGrpSpPr/>
            <p:nvPr/>
          </p:nvGrpSpPr>
          <p:grpSpPr>
            <a:xfrm>
              <a:off x="865391" y="4609559"/>
              <a:ext cx="4322965" cy="731520"/>
              <a:chOff x="865391" y="4609559"/>
              <a:chExt cx="4322965" cy="73152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282279B-7485-281E-6B9A-17B3DBE8AB9E}"/>
                  </a:ext>
                </a:extLst>
              </p:cNvPr>
              <p:cNvGrpSpPr/>
              <p:nvPr/>
            </p:nvGrpSpPr>
            <p:grpSpPr>
              <a:xfrm>
                <a:off x="865391" y="4609559"/>
                <a:ext cx="4322965" cy="731520"/>
                <a:chOff x="865391" y="4609559"/>
                <a:chExt cx="4322965" cy="73152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BD0E81A1-25C7-9FE1-7C71-1CA79CB0ADD9}"/>
                    </a:ext>
                  </a:extLst>
                </p:cNvPr>
                <p:cNvSpPr/>
                <p:nvPr/>
              </p:nvSpPr>
              <p:spPr>
                <a:xfrm>
                  <a:off x="865391" y="4683710"/>
                  <a:ext cx="476656" cy="47665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1275A56-4A4B-CA88-6CD2-5621CE60392F}"/>
                    </a:ext>
                  </a:extLst>
                </p:cNvPr>
                <p:cNvSpPr/>
                <p:nvPr/>
              </p:nvSpPr>
              <p:spPr>
                <a:xfrm>
                  <a:off x="1570962" y="4683710"/>
                  <a:ext cx="476656" cy="47665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1B557F4-10D0-F8D9-568A-FA1627AC3A1B}"/>
                    </a:ext>
                  </a:extLst>
                </p:cNvPr>
                <p:cNvSpPr/>
                <p:nvPr/>
              </p:nvSpPr>
              <p:spPr>
                <a:xfrm>
                  <a:off x="4711700" y="4683710"/>
                  <a:ext cx="476656" cy="47665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65CC664-4B29-FBF9-B751-CD2FA0C863FF}"/>
                    </a:ext>
                  </a:extLst>
                </p:cNvPr>
                <p:cNvSpPr/>
                <p:nvPr/>
              </p:nvSpPr>
              <p:spPr>
                <a:xfrm>
                  <a:off x="4860556" y="4851154"/>
                  <a:ext cx="198474" cy="17721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Arrow: Down 23">
                  <a:extLst>
                    <a:ext uri="{FF2B5EF4-FFF2-40B4-BE49-F238E27FC236}">
                      <a16:creationId xmlns:a16="http://schemas.microsoft.com/office/drawing/2014/main" id="{17D59724-8E6F-6992-4AD0-4973E54108D8}"/>
                    </a:ext>
                  </a:extLst>
                </p:cNvPr>
                <p:cNvSpPr/>
                <p:nvPr/>
              </p:nvSpPr>
              <p:spPr>
                <a:xfrm rot="10800000">
                  <a:off x="1763571" y="4841334"/>
                  <a:ext cx="45719" cy="177210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37C7CBB-7567-C551-30EF-C7985C4443AA}"/>
                    </a:ext>
                  </a:extLst>
                </p:cNvPr>
                <p:cNvSpPr/>
                <p:nvPr/>
              </p:nvSpPr>
              <p:spPr>
                <a:xfrm>
                  <a:off x="2355850" y="4609559"/>
                  <a:ext cx="1619533" cy="73152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Add your Definition</a:t>
                  </a:r>
                </a:p>
              </p:txBody>
            </p:sp>
          </p:grpSp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7DB61DA7-111E-C851-7DDF-5D3E34EAD4BB}"/>
                  </a:ext>
                </a:extLst>
              </p:cNvPr>
              <p:cNvSpPr/>
              <p:nvPr/>
            </p:nvSpPr>
            <p:spPr>
              <a:xfrm>
                <a:off x="1089542" y="4851154"/>
                <a:ext cx="45719" cy="17721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AB68426-F538-F5BA-D33B-C839D634E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2917" y="-27412"/>
            <a:ext cx="12192000" cy="11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651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449B7-0DEF-330E-2589-454F11031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03" y="0"/>
            <a:ext cx="12390606" cy="6858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6B6BDE2-C3D8-5906-2DB3-2EEF673DA4C1}"/>
              </a:ext>
            </a:extLst>
          </p:cNvPr>
          <p:cNvGrpSpPr/>
          <p:nvPr/>
        </p:nvGrpSpPr>
        <p:grpSpPr>
          <a:xfrm>
            <a:off x="166798" y="2092599"/>
            <a:ext cx="2786113" cy="1212132"/>
            <a:chOff x="861459" y="1979185"/>
            <a:chExt cx="2786113" cy="378594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779EE-CEF4-A4E4-0F6D-CEDBE17E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459" y="1979185"/>
              <a:ext cx="2786113" cy="37859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CB362D-C26A-1906-7B35-01BA34CA3BD9}"/>
                </a:ext>
              </a:extLst>
            </p:cNvPr>
            <p:cNvSpPr txBox="1"/>
            <p:nvPr/>
          </p:nvSpPr>
          <p:spPr>
            <a:xfrm>
              <a:off x="1320127" y="245253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JSON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866E54-7DE3-562A-64C8-5F2C4A37BBF5}"/>
              </a:ext>
            </a:extLst>
          </p:cNvPr>
          <p:cNvGrpSpPr/>
          <p:nvPr/>
        </p:nvGrpSpPr>
        <p:grpSpPr>
          <a:xfrm>
            <a:off x="3141808" y="2118668"/>
            <a:ext cx="2755312" cy="1212132"/>
            <a:chOff x="4663339" y="1979185"/>
            <a:chExt cx="2755312" cy="375600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B19F35-B704-C5EB-2E96-E004AD75727B}"/>
                </a:ext>
              </a:extLst>
            </p:cNvPr>
            <p:cNvSpPr/>
            <p:nvPr/>
          </p:nvSpPr>
          <p:spPr>
            <a:xfrm>
              <a:off x="4663339" y="1979185"/>
              <a:ext cx="2755312" cy="37560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696AFE-850F-3ED0-1913-048D4AB42E47}"/>
                </a:ext>
              </a:extLst>
            </p:cNvPr>
            <p:cNvSpPr txBox="1"/>
            <p:nvPr/>
          </p:nvSpPr>
          <p:spPr>
            <a:xfrm>
              <a:off x="4911733" y="2454280"/>
              <a:ext cx="2246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CSS</a:t>
              </a:r>
            </a:p>
            <a:p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A7797-EEB6-9ADD-2298-E8D706DF81C4}"/>
              </a:ext>
            </a:extLst>
          </p:cNvPr>
          <p:cNvSpPr/>
          <p:nvPr/>
        </p:nvSpPr>
        <p:spPr>
          <a:xfrm>
            <a:off x="-99303" y="5916350"/>
            <a:ext cx="12390606" cy="94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565339-FA6D-1429-6B42-8AE7BA13D859}"/>
              </a:ext>
            </a:extLst>
          </p:cNvPr>
          <p:cNvSpPr/>
          <p:nvPr/>
        </p:nvSpPr>
        <p:spPr>
          <a:xfrm>
            <a:off x="166798" y="1328389"/>
            <a:ext cx="5695285" cy="61807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My Commented Definitions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2CE98-9425-E756-A23B-CE664A85B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882" y="1391691"/>
            <a:ext cx="5755123" cy="1969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BB6A0-877A-E736-0229-BA4036409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3917" y="-9969"/>
            <a:ext cx="12525220" cy="11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18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449B7-0DEF-330E-2589-454F1103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03" y="0"/>
            <a:ext cx="12390606" cy="6858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BFA1123-2CAB-8238-5530-9E58A2A89C0D}"/>
              </a:ext>
            </a:extLst>
          </p:cNvPr>
          <p:cNvGrpSpPr/>
          <p:nvPr/>
        </p:nvGrpSpPr>
        <p:grpSpPr>
          <a:xfrm>
            <a:off x="1192960" y="1289525"/>
            <a:ext cx="9613664" cy="4493488"/>
            <a:chOff x="8620017" y="1979185"/>
            <a:chExt cx="2786113" cy="3792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4E8ABD-3B55-7257-3BFB-4E92F120C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0017" y="1979185"/>
              <a:ext cx="2786113" cy="379204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9D470E-9EB6-7552-2F4B-60308F215C4D}"/>
                </a:ext>
              </a:extLst>
            </p:cNvPr>
            <p:cNvSpPr txBox="1"/>
            <p:nvPr/>
          </p:nvSpPr>
          <p:spPr>
            <a:xfrm>
              <a:off x="9325606" y="2496444"/>
              <a:ext cx="1372726" cy="779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Click on comments button to add your definition</a:t>
              </a:r>
            </a:p>
            <a:p>
              <a:endParaRPr lang="en-US" dirty="0"/>
            </a:p>
            <a:p>
              <a:r>
                <a:rPr lang="en-US" dirty="0"/>
                <a:t>You can save your favorites to your page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B0E6CCA-3B13-59D8-7DD2-B59926647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3953" y="4491031"/>
              <a:ext cx="2378240" cy="717426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A7797-EEB6-9ADD-2298-E8D706DF81C4}"/>
              </a:ext>
            </a:extLst>
          </p:cNvPr>
          <p:cNvSpPr/>
          <p:nvPr/>
        </p:nvSpPr>
        <p:spPr>
          <a:xfrm>
            <a:off x="-99303" y="5916350"/>
            <a:ext cx="12390606" cy="94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018D1-0AE1-6D7E-3F36-50439283B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9075" y="0"/>
            <a:ext cx="12510378" cy="11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Shearin</dc:creator>
  <cp:lastModifiedBy>Derek Shearin</cp:lastModifiedBy>
  <cp:revision>2</cp:revision>
  <dcterms:created xsi:type="dcterms:W3CDTF">2022-06-02T23:04:49Z</dcterms:created>
  <dcterms:modified xsi:type="dcterms:W3CDTF">2022-06-05T02:50:45Z</dcterms:modified>
</cp:coreProperties>
</file>