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192" y="-96"/>
      </p:cViewPr>
      <p:guideLst>
        <p:guide orient="horz" pos="864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52171"/>
            <a:ext cx="466344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554480"/>
            <a:ext cx="384048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1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966" y="58420"/>
            <a:ext cx="740093" cy="12484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3" y="58420"/>
            <a:ext cx="2130742" cy="12484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762760"/>
            <a:ext cx="4663440" cy="54483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162685"/>
            <a:ext cx="4663440" cy="60007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4" y="341631"/>
            <a:ext cx="1435417" cy="965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40" y="341631"/>
            <a:ext cx="1435418" cy="965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856"/>
            <a:ext cx="493776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614045"/>
            <a:ext cx="2424113" cy="25590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869950"/>
            <a:ext cx="2424113" cy="158051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614045"/>
            <a:ext cx="2425065" cy="25590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869950"/>
            <a:ext cx="2425065" cy="158051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220"/>
            <a:ext cx="1804988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09220"/>
            <a:ext cx="3067050" cy="2341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574040"/>
            <a:ext cx="1804988" cy="187642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6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1920240"/>
            <a:ext cx="3291840" cy="22669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245110"/>
            <a:ext cx="3291840" cy="164592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146935"/>
            <a:ext cx="3291840" cy="32194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09856"/>
            <a:ext cx="4937760" cy="4572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640081"/>
            <a:ext cx="4937760" cy="1810385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2542541"/>
            <a:ext cx="128016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E263-7D6F-2D4D-8270-36B15D24384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2542541"/>
            <a:ext cx="173736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2542541"/>
            <a:ext cx="128016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8F9A-62E7-104E-BF96-254A3CA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3513" y="2042769"/>
            <a:ext cx="2340300" cy="380978"/>
          </a:xfrm>
          <a:prstGeom prst="round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Embeddings</a:t>
            </a: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193513" y="1595270"/>
            <a:ext cx="2340300" cy="364051"/>
          </a:xfrm>
          <a:prstGeom prst="round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Convolutional Layer</a:t>
            </a:r>
            <a:endParaRPr lang="en-US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193513" y="1147771"/>
            <a:ext cx="2340300" cy="364051"/>
          </a:xfrm>
          <a:prstGeom prst="round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Max Pooling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1561417" y="497096"/>
            <a:ext cx="2340300" cy="364051"/>
          </a:xfrm>
          <a:prstGeom prst="round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Cosine Similarity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1561417" y="62909"/>
            <a:ext cx="2340300" cy="364051"/>
          </a:xfrm>
          <a:prstGeom prst="round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Softplus</a:t>
            </a:r>
            <a:endParaRPr lang="en-US" sz="1800" dirty="0"/>
          </a:p>
        </p:txBody>
      </p:sp>
      <p:cxnSp>
        <p:nvCxnSpPr>
          <p:cNvPr id="12" name="Elbow Connector 11"/>
          <p:cNvCxnSpPr>
            <a:stCxn id="6" idx="0"/>
            <a:endCxn id="7" idx="2"/>
          </p:cNvCxnSpPr>
          <p:nvPr/>
        </p:nvCxnSpPr>
        <p:spPr>
          <a:xfrm rot="5400000" flipH="1" flipV="1">
            <a:off x="1904303" y="320507"/>
            <a:ext cx="286624" cy="136790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940199" y="2042769"/>
            <a:ext cx="2340300" cy="380978"/>
          </a:xfrm>
          <a:prstGeom prst="round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Embeddings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2940199" y="1595270"/>
            <a:ext cx="2340300" cy="364051"/>
          </a:xfrm>
          <a:prstGeom prst="round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Convolutional Layer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2940199" y="1147771"/>
            <a:ext cx="2340300" cy="364051"/>
          </a:xfrm>
          <a:prstGeom prst="round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Max Pooling</a:t>
            </a:r>
            <a:endParaRPr lang="en-US" sz="1800" dirty="0"/>
          </a:p>
        </p:txBody>
      </p:sp>
      <p:cxnSp>
        <p:nvCxnSpPr>
          <p:cNvPr id="20" name="Elbow Connector 19"/>
          <p:cNvCxnSpPr>
            <a:stCxn id="7" idx="2"/>
            <a:endCxn id="18" idx="0"/>
          </p:cNvCxnSpPr>
          <p:nvPr/>
        </p:nvCxnSpPr>
        <p:spPr>
          <a:xfrm rot="16200000" flipH="1">
            <a:off x="3277646" y="315068"/>
            <a:ext cx="286624" cy="1378782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7949" y="2418368"/>
            <a:ext cx="11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 Text</a:t>
            </a:r>
            <a:endParaRPr lang="en-US" sz="1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56658" y="2424419"/>
            <a:ext cx="11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Effect Text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428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Mihai Surdeanu</cp:lastModifiedBy>
  <cp:revision>2</cp:revision>
  <dcterms:created xsi:type="dcterms:W3CDTF">2016-05-24T02:36:26Z</dcterms:created>
  <dcterms:modified xsi:type="dcterms:W3CDTF">2016-05-24T02:43:19Z</dcterms:modified>
</cp:coreProperties>
</file>