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4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4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0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79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2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2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4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7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4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DD31-1032-4C48-9074-1C4996002D5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7954F7-4021-446B-8E84-F8E4DB569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6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676" y="1171977"/>
            <a:ext cx="103803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/>
              <a:t>NIYO BOOTCAMP 2024</a:t>
            </a:r>
          </a:p>
          <a:p>
            <a:pPr algn="ctr"/>
            <a:endParaRPr lang="en-GB" sz="4400" b="1" dirty="0"/>
          </a:p>
          <a:p>
            <a:pPr algn="ctr"/>
            <a:r>
              <a:rPr lang="en-GB" sz="4400" b="1" dirty="0" smtClean="0"/>
              <a:t>DATA VISUALIZATION PROJECT</a:t>
            </a:r>
          </a:p>
          <a:p>
            <a:pPr algn="ctr"/>
            <a:endParaRPr lang="en-GB" sz="4400" b="1" dirty="0"/>
          </a:p>
          <a:p>
            <a:pPr algn="ctr"/>
            <a:r>
              <a:rPr lang="en-GB" sz="4400" b="1" dirty="0" smtClean="0"/>
              <a:t>BECKY OKOBIEBI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59981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1" y="216146"/>
            <a:ext cx="8911687" cy="656051"/>
          </a:xfrm>
        </p:spPr>
        <p:txBody>
          <a:bodyPr>
            <a:normAutofit/>
          </a:bodyPr>
          <a:lstStyle/>
          <a:p>
            <a:r>
              <a:rPr lang="en-GB" sz="2800" b="1" u="sng" dirty="0" smtClean="0">
                <a:solidFill>
                  <a:schemeClr val="accent1"/>
                </a:solidFill>
              </a:rPr>
              <a:t>Cooperate costumer order 2009-2012</a:t>
            </a:r>
            <a:endParaRPr lang="en-GB" sz="2800" b="1" u="sng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63816" y="608208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IF YEAR([Order Date]) &gt;= 2009 AND YEAR([Order Date]) &lt;= 2012 THEN 1 ELSE 0 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2" y="775917"/>
            <a:ext cx="8634981" cy="5306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63884" y="979773"/>
            <a:ext cx="341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Adam Hart has the most orders ordering 27 times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1687" cy="1280890"/>
          </a:xfrm>
        </p:spPr>
        <p:txBody>
          <a:bodyPr/>
          <a:lstStyle/>
          <a:p>
            <a:r>
              <a:rPr lang="en-GB" dirty="0" smtClean="0"/>
              <a:t>Top Consumer Customer with Profit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2" y="1074993"/>
            <a:ext cx="9945488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97" y="0"/>
            <a:ext cx="8911687" cy="1280890"/>
          </a:xfrm>
        </p:spPr>
        <p:txBody>
          <a:bodyPr/>
          <a:lstStyle/>
          <a:p>
            <a:r>
              <a:rPr lang="en-GB" b="1" u="sng" dirty="0" smtClean="0">
                <a:solidFill>
                  <a:srgbClr val="C00000"/>
                </a:solidFill>
              </a:rPr>
              <a:t>Costumer Returns</a:t>
            </a:r>
            <a:endParaRPr lang="en-GB" b="1" u="sn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7" y="866003"/>
            <a:ext cx="7954485" cy="5601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8240" y="1280890"/>
            <a:ext cx="2980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465 costumers returned 573 items and Brad Thomas returned the most items 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741"/>
            <a:ext cx="8911687" cy="782659"/>
          </a:xfrm>
        </p:spPr>
        <p:txBody>
          <a:bodyPr/>
          <a:lstStyle/>
          <a:p>
            <a:r>
              <a:rPr lang="en-GB" u="sng" dirty="0" smtClean="0">
                <a:solidFill>
                  <a:schemeClr val="accent1"/>
                </a:solidFill>
              </a:rPr>
              <a:t>Product Category Sales</a:t>
            </a:r>
            <a:endParaRPr lang="en-GB" u="sng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7569" y="1378634"/>
            <a:ext cx="4178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 smtClean="0">
                <a:solidFill>
                  <a:schemeClr val="accent1"/>
                </a:solidFill>
              </a:rPr>
              <a:t>Technology category had the most sales of 5.98M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 smtClean="0">
                <a:solidFill>
                  <a:schemeClr val="accent1"/>
                </a:solidFill>
              </a:rPr>
              <a:t>Office Supplies had the least sales of 3.75M</a:t>
            </a:r>
            <a:endParaRPr lang="en-GB" b="1" i="1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7" y="1226304"/>
            <a:ext cx="656364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15" y="399027"/>
            <a:ext cx="8911687" cy="128089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Top </a:t>
            </a:r>
            <a:r>
              <a:rPr lang="en-US" b="1" u="sng" dirty="0">
                <a:solidFill>
                  <a:schemeClr val="accent1"/>
                </a:solidFill>
              </a:rPr>
              <a:t>3 and Bottom 3 Regions with regards to </a:t>
            </a:r>
            <a:r>
              <a:rPr lang="en-US" b="1" u="sng" dirty="0" smtClean="0">
                <a:solidFill>
                  <a:schemeClr val="accent1"/>
                </a:solidFill>
              </a:rPr>
              <a:t>sales</a:t>
            </a:r>
            <a:endParaRPr lang="en-GB" b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78" y="1799892"/>
            <a:ext cx="9183382" cy="39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1" y="216146"/>
            <a:ext cx="8911687" cy="656051"/>
          </a:xfrm>
        </p:spPr>
        <p:txBody>
          <a:bodyPr>
            <a:normAutofit/>
          </a:bodyPr>
          <a:lstStyle/>
          <a:p>
            <a:r>
              <a:rPr lang="en-GB" sz="2800" b="1" u="sng" dirty="0" smtClean="0">
                <a:solidFill>
                  <a:schemeClr val="accent1"/>
                </a:solidFill>
              </a:rPr>
              <a:t>Sales of Appliances in Ontario</a:t>
            </a:r>
            <a:endParaRPr lang="en-GB" sz="2800" b="1" u="sng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30" y="872197"/>
            <a:ext cx="5775088" cy="55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8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1" y="216146"/>
            <a:ext cx="8911687" cy="656051"/>
          </a:xfrm>
        </p:spPr>
        <p:txBody>
          <a:bodyPr>
            <a:normAutofit/>
          </a:bodyPr>
          <a:lstStyle/>
          <a:p>
            <a:r>
              <a:rPr lang="en-GB" sz="2800" b="1" u="sng" smtClean="0">
                <a:solidFill>
                  <a:schemeClr val="accent1"/>
                </a:solidFill>
              </a:rPr>
              <a:t>Advice KLM</a:t>
            </a:r>
            <a:endParaRPr lang="en-GB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0318" y="1397125"/>
            <a:ext cx="4101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From the data analysed the top 10 customers purchased technology gadgets and furniture.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the 10 least costumers purchase mostly office supplies.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Hence KLM can market or provide discounts for technological goods </a:t>
            </a:r>
            <a:r>
              <a:rPr lang="en-GB" b="1" smtClean="0">
                <a:solidFill>
                  <a:srgbClr val="FF0000"/>
                </a:solidFill>
              </a:rPr>
              <a:t>and furniture </a:t>
            </a:r>
            <a:r>
              <a:rPr lang="en-GB" b="1" dirty="0" smtClean="0">
                <a:solidFill>
                  <a:srgbClr val="FF0000"/>
                </a:solidFill>
              </a:rPr>
              <a:t>to boost sales.  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3" y="951826"/>
            <a:ext cx="727112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2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1" y="216146"/>
            <a:ext cx="8911687" cy="656051"/>
          </a:xfrm>
        </p:spPr>
        <p:txBody>
          <a:bodyPr>
            <a:normAutofit/>
          </a:bodyPr>
          <a:lstStyle/>
          <a:p>
            <a:r>
              <a:rPr lang="en-GB" sz="2800" b="1" u="sng" dirty="0" smtClean="0">
                <a:solidFill>
                  <a:schemeClr val="accent1"/>
                </a:solidFill>
              </a:rPr>
              <a:t>Shipping Mode  Expenditure </a:t>
            </a:r>
            <a:endParaRPr lang="en-GB" sz="2800" b="1" u="sng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20" y="1015290"/>
            <a:ext cx="675660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1" y="216146"/>
            <a:ext cx="8911687" cy="656051"/>
          </a:xfrm>
        </p:spPr>
        <p:txBody>
          <a:bodyPr>
            <a:normAutofit/>
          </a:bodyPr>
          <a:lstStyle/>
          <a:p>
            <a:r>
              <a:rPr lang="en-GB" sz="2800" b="1" u="sng" smtClean="0">
                <a:solidFill>
                  <a:schemeClr val="accent1"/>
                </a:solidFill>
              </a:rPr>
              <a:t>Valuable Customers and their purchase category</a:t>
            </a:r>
            <a:endParaRPr lang="en-GB" sz="2800" b="1" u="sng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54" y="1324779"/>
            <a:ext cx="777348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1" y="216146"/>
            <a:ext cx="8911687" cy="656051"/>
          </a:xfrm>
        </p:spPr>
        <p:txBody>
          <a:bodyPr>
            <a:normAutofit/>
          </a:bodyPr>
          <a:lstStyle/>
          <a:p>
            <a:r>
              <a:rPr lang="en-GB" sz="2800" b="1" u="sng" smtClean="0">
                <a:solidFill>
                  <a:schemeClr val="accent1"/>
                </a:solidFill>
              </a:rPr>
              <a:t>Shipping Cost/Order Priority</a:t>
            </a:r>
            <a:endParaRPr lang="en-GB" sz="2800" b="1" u="sng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70" y="983389"/>
            <a:ext cx="7199404" cy="5277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4293" y="4623515"/>
            <a:ext cx="3709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>
                <a:solidFill>
                  <a:schemeClr val="accent1"/>
                </a:solidFill>
              </a:rPr>
              <a:t>Note that irrespective of the priority of the order Regular Air was used which is not the cheapest means of shipping</a:t>
            </a:r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1" y="216146"/>
            <a:ext cx="8911687" cy="656051"/>
          </a:xfrm>
        </p:spPr>
        <p:txBody>
          <a:bodyPr>
            <a:normAutofit/>
          </a:bodyPr>
          <a:lstStyle/>
          <a:p>
            <a:r>
              <a:rPr lang="en-GB" sz="2800" b="1" u="sng" smtClean="0">
                <a:solidFill>
                  <a:schemeClr val="accent1"/>
                </a:solidFill>
              </a:rPr>
              <a:t>Shipping Cost/Order Priority</a:t>
            </a:r>
            <a:endParaRPr lang="en-GB" sz="2800" b="1" u="sng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0750" y="1747960"/>
            <a:ext cx="370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>
                <a:solidFill>
                  <a:schemeClr val="accent1"/>
                </a:solidFill>
              </a:rPr>
              <a:t>Dennis Kane is the most successful small business owner </a:t>
            </a:r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5" y="872197"/>
            <a:ext cx="4621593" cy="53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924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2142</TotalTime>
  <Words>181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PowerPoint Presentation</vt:lpstr>
      <vt:lpstr>Product Category Sales</vt:lpstr>
      <vt:lpstr>Top 3 and Bottom 3 Regions with regards to sales</vt:lpstr>
      <vt:lpstr>Sales of Appliances in Ontario</vt:lpstr>
      <vt:lpstr>Advice KLM</vt:lpstr>
      <vt:lpstr>Shipping Mode  Expenditure </vt:lpstr>
      <vt:lpstr>Valuable Customers and their purchase category</vt:lpstr>
      <vt:lpstr>Shipping Cost/Order Priority</vt:lpstr>
      <vt:lpstr>Shipping Cost/Order Priority</vt:lpstr>
      <vt:lpstr>Cooperate costumer order 2009-2012</vt:lpstr>
      <vt:lpstr>Top Consumer Customer with Profit</vt:lpstr>
      <vt:lpstr>Costumer Returns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2024-06-23T12:58:14Z</dcterms:created>
  <dcterms:modified xsi:type="dcterms:W3CDTF">2024-06-25T18:01:41Z</dcterms:modified>
</cp:coreProperties>
</file>