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2C8895-9E64-46D9-845F-DA8778A9FD9E}" v="1009" dt="2023-04-13T05:32:41.2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73" d="100"/>
          <a:sy n="73" d="100"/>
        </p:scale>
        <p:origin x="72"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4/12/2023</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‹Nº›</a:t>
            </a:fld>
            <a:endParaRPr lang="en-US"/>
          </a:p>
        </p:txBody>
      </p:sp>
    </p:spTree>
    <p:extLst>
      <p:ext uri="{BB962C8B-B14F-4D97-AF65-F5344CB8AC3E}">
        <p14:creationId xmlns:p14="http://schemas.microsoft.com/office/powerpoint/2010/main" val="2004544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4/12/2023</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‹Nº›</a:t>
            </a:fld>
            <a:endParaRPr lang="en-US"/>
          </a:p>
        </p:txBody>
      </p:sp>
    </p:spTree>
    <p:extLst>
      <p:ext uri="{BB962C8B-B14F-4D97-AF65-F5344CB8AC3E}">
        <p14:creationId xmlns:p14="http://schemas.microsoft.com/office/powerpoint/2010/main" val="3296610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4/12/2023</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‹Nº›</a:t>
            </a:fld>
            <a:endParaRPr lang="en-US"/>
          </a:p>
        </p:txBody>
      </p:sp>
    </p:spTree>
    <p:extLst>
      <p:ext uri="{BB962C8B-B14F-4D97-AF65-F5344CB8AC3E}">
        <p14:creationId xmlns:p14="http://schemas.microsoft.com/office/powerpoint/2010/main" val="4179377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4/12/2023</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77636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4/12/2023</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70230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4/12/2023</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65411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4/12/2023</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86993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4/12/2023</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20235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4/12/2023</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‹Nº›</a:t>
            </a:fld>
            <a:endParaRPr lang="en-US"/>
          </a:p>
        </p:txBody>
      </p:sp>
    </p:spTree>
    <p:extLst>
      <p:ext uri="{BB962C8B-B14F-4D97-AF65-F5344CB8AC3E}">
        <p14:creationId xmlns:p14="http://schemas.microsoft.com/office/powerpoint/2010/main" val="4083909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4/12/2023</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7272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4/12/2023</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82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4/12/2023</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‹Nº›</a:t>
            </a:fld>
            <a:endParaRPr lang="en-US" dirty="0"/>
          </a:p>
        </p:txBody>
      </p:sp>
    </p:spTree>
    <p:extLst>
      <p:ext uri="{BB962C8B-B14F-4D97-AF65-F5344CB8AC3E}">
        <p14:creationId xmlns:p14="http://schemas.microsoft.com/office/powerpoint/2010/main" val="3708275864"/>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5297762" y="640080"/>
            <a:ext cx="6251110" cy="3566160"/>
          </a:xfrm>
        </p:spPr>
        <p:txBody>
          <a:bodyPr anchor="b">
            <a:normAutofit/>
          </a:bodyPr>
          <a:lstStyle/>
          <a:p>
            <a:r>
              <a:rPr lang="es-ES" dirty="0"/>
              <a:t>La oportunidad de formarme</a:t>
            </a:r>
          </a:p>
        </p:txBody>
      </p:sp>
      <p:sp>
        <p:nvSpPr>
          <p:cNvPr id="11"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BF9989"/>
          </a:solidFill>
          <a:ln w="38100" cap="rnd">
            <a:solidFill>
              <a:srgbClr val="BF9989"/>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Una red de puntos conectados">
            <a:extLst>
              <a:ext uri="{FF2B5EF4-FFF2-40B4-BE49-F238E27FC236}">
                <a16:creationId xmlns:a16="http://schemas.microsoft.com/office/drawing/2014/main" id="{14CEBBB1-94BF-200F-39FE-DC49A6BFF8DB}"/>
              </a:ext>
            </a:extLst>
          </p:cNvPr>
          <p:cNvPicPr>
            <a:picLocks noChangeAspect="1"/>
          </p:cNvPicPr>
          <p:nvPr/>
        </p:nvPicPr>
        <p:blipFill rotWithShape="1">
          <a:blip r:embed="rId2"/>
          <a:srcRect l="47024" r="22500" b="-6"/>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2406273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656EB6-C8CA-119A-532B-8B8EADD5A535}"/>
              </a:ext>
            </a:extLst>
          </p:cNvPr>
          <p:cNvSpPr>
            <a:spLocks noGrp="1"/>
          </p:cNvSpPr>
          <p:nvPr>
            <p:ph type="title"/>
          </p:nvPr>
        </p:nvSpPr>
        <p:spPr/>
        <p:txBody>
          <a:bodyPr/>
          <a:lstStyle/>
          <a:p>
            <a:r>
              <a:rPr lang="es-ES" dirty="0"/>
              <a:t>Caso relacionado.</a:t>
            </a:r>
          </a:p>
        </p:txBody>
      </p:sp>
      <p:sp>
        <p:nvSpPr>
          <p:cNvPr id="3" name="Marcador de contenido 2">
            <a:extLst>
              <a:ext uri="{FF2B5EF4-FFF2-40B4-BE49-F238E27FC236}">
                <a16:creationId xmlns:a16="http://schemas.microsoft.com/office/drawing/2014/main" id="{CE8F9C3B-1CBE-BC86-92B1-1CD1ED646A1B}"/>
              </a:ext>
            </a:extLst>
          </p:cNvPr>
          <p:cNvSpPr>
            <a:spLocks noGrp="1"/>
          </p:cNvSpPr>
          <p:nvPr>
            <p:ph idx="1"/>
          </p:nvPr>
        </p:nvSpPr>
        <p:spPr>
          <a:xfrm>
            <a:off x="838200" y="2251768"/>
            <a:ext cx="10515600" cy="3929576"/>
          </a:xfrm>
        </p:spPr>
        <p:txBody>
          <a:bodyPr vert="horz" lIns="91440" tIns="45720" rIns="91440" bIns="45720" rtlCol="0" anchor="t">
            <a:normAutofit fontScale="92500" lnSpcReduction="20000"/>
          </a:bodyPr>
          <a:lstStyle/>
          <a:p>
            <a:pPr marL="0" indent="0">
              <a:buNone/>
            </a:pPr>
            <a:r>
              <a:rPr lang="es-ES" sz="3200" b="1" dirty="0">
                <a:ea typeface="+mn-lt"/>
                <a:cs typeface="+mn-lt"/>
              </a:rPr>
              <a:t>Carlos desea adelantar estudios a nivel tecnológico, su mayor problema radica en que no encuentra una institución cercana que le ofrezca la oportunidad de estudiar lo que desea. Por tal razón acude a un amigo para que lo oriente donde tomar la formación, su situación es algo compleja se puede resumir así:</a:t>
            </a:r>
            <a:endParaRPr lang="es-ES"/>
          </a:p>
          <a:p>
            <a:r>
              <a:rPr lang="es-ES" b="1" dirty="0">
                <a:ea typeface="+mn-lt"/>
                <a:cs typeface="+mn-lt"/>
              </a:rPr>
              <a:t>1. Vive en un municipio que no cuenta con instituciones de nivel superior que le brinde el programa que desea. </a:t>
            </a:r>
          </a:p>
          <a:p>
            <a:r>
              <a:rPr lang="es-ES" b="1" dirty="0">
                <a:ea typeface="+mn-lt"/>
                <a:cs typeface="+mn-lt"/>
              </a:rPr>
              <a:t>2. No cuenta con los recursos económicos necesarios para desplazarse a otra ciudad. </a:t>
            </a:r>
            <a:endParaRPr lang="es-ES" b="1">
              <a:ea typeface="+mn-lt"/>
              <a:cs typeface="+mn-lt"/>
            </a:endParaRPr>
          </a:p>
          <a:p>
            <a:r>
              <a:rPr lang="es-ES" b="1" dirty="0">
                <a:ea typeface="+mn-lt"/>
                <a:cs typeface="+mn-lt"/>
              </a:rPr>
              <a:t>3. Desea trabajar y las únicas opciones es en horario diurno. </a:t>
            </a:r>
            <a:endParaRPr lang="es-ES" b="1">
              <a:ea typeface="+mn-lt"/>
              <a:cs typeface="+mn-lt"/>
            </a:endParaRPr>
          </a:p>
          <a:p>
            <a:r>
              <a:rPr lang="es-ES" b="1" dirty="0">
                <a:ea typeface="+mn-lt"/>
                <a:cs typeface="+mn-lt"/>
              </a:rPr>
              <a:t>4. Nunca ha salido de su municipio. </a:t>
            </a:r>
          </a:p>
          <a:p>
            <a:r>
              <a:rPr lang="es-ES" b="1" dirty="0">
                <a:ea typeface="+mn-lt"/>
                <a:cs typeface="+mn-lt"/>
              </a:rPr>
              <a:t>5. Le teme mucho a la inseguridad de las ciudades. </a:t>
            </a:r>
            <a:endParaRPr lang="es-ES" b="1"/>
          </a:p>
        </p:txBody>
      </p:sp>
    </p:spTree>
    <p:extLst>
      <p:ext uri="{BB962C8B-B14F-4D97-AF65-F5344CB8AC3E}">
        <p14:creationId xmlns:p14="http://schemas.microsoft.com/office/powerpoint/2010/main" val="1201193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8D75B8-4048-C793-39F0-417EF28557B4}"/>
              </a:ext>
            </a:extLst>
          </p:cNvPr>
          <p:cNvSpPr>
            <a:spLocks noGrp="1"/>
          </p:cNvSpPr>
          <p:nvPr>
            <p:ph type="title"/>
          </p:nvPr>
        </p:nvSpPr>
        <p:spPr/>
        <p:txBody>
          <a:bodyPr>
            <a:normAutofit/>
          </a:bodyPr>
          <a:lstStyle/>
          <a:p>
            <a:r>
              <a:rPr lang="es-ES" dirty="0"/>
              <a:t>Mi punto de vista</a:t>
            </a:r>
          </a:p>
        </p:txBody>
      </p:sp>
      <p:sp>
        <p:nvSpPr>
          <p:cNvPr id="3" name="Marcador de contenido 2">
            <a:extLst>
              <a:ext uri="{FF2B5EF4-FFF2-40B4-BE49-F238E27FC236}">
                <a16:creationId xmlns:a16="http://schemas.microsoft.com/office/drawing/2014/main" id="{C2B395E6-CBD1-1864-7F6E-62A3CABB9F1C}"/>
              </a:ext>
            </a:extLst>
          </p:cNvPr>
          <p:cNvSpPr>
            <a:spLocks noGrp="1"/>
          </p:cNvSpPr>
          <p:nvPr>
            <p:ph idx="1"/>
          </p:nvPr>
        </p:nvSpPr>
        <p:spPr/>
        <p:txBody>
          <a:bodyPr vert="horz" lIns="91440" tIns="45720" rIns="91440" bIns="45720" rtlCol="0" anchor="t">
            <a:normAutofit/>
          </a:bodyPr>
          <a:lstStyle/>
          <a:p>
            <a:r>
              <a:rPr lang="es-ES" dirty="0"/>
              <a:t>En realidad la problemática que sufre Carlos es mi diario vivir, por eso contaré la manera con la que he lidiado con el "problema", cada una de las situaciones enumeradas parecen una copia de todo el viaje que he recorrido hasta ahora, puesto que me ha tocado, digamos que algo complejo, sin embargo no imposible, mi ciudad que en realidad es un pueblo bastante alejado de la tecnológica metrópolis y carente de instituciones de educación de nivel superior, </a:t>
            </a:r>
            <a:r>
              <a:rPr lang="es-ES" dirty="0">
                <a:ea typeface="+mn-lt"/>
                <a:cs typeface="+mn-lt"/>
              </a:rPr>
              <a:t>en el pasado </a:t>
            </a:r>
            <a:r>
              <a:rPr lang="es-ES" dirty="0"/>
              <a:t>ha cortado las alas de las personas  que querían avanzar cada día, este no es el caso hoy en día, gracias a las telecomunicaciones.</a:t>
            </a:r>
          </a:p>
        </p:txBody>
      </p:sp>
    </p:spTree>
    <p:extLst>
      <p:ext uri="{BB962C8B-B14F-4D97-AF65-F5344CB8AC3E}">
        <p14:creationId xmlns:p14="http://schemas.microsoft.com/office/powerpoint/2010/main" val="1785314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D03248-0E70-A4CB-5EE4-C620FE686038}"/>
              </a:ext>
            </a:extLst>
          </p:cNvPr>
          <p:cNvSpPr>
            <a:spLocks noGrp="1"/>
          </p:cNvSpPr>
          <p:nvPr>
            <p:ph type="title"/>
          </p:nvPr>
        </p:nvSpPr>
        <p:spPr/>
        <p:txBody>
          <a:bodyPr/>
          <a:lstStyle/>
          <a:p>
            <a:r>
              <a:rPr lang="es-ES" dirty="0">
                <a:ea typeface="+mj-lt"/>
                <a:cs typeface="+mj-lt"/>
              </a:rPr>
              <a:t>Mi punto de vista</a:t>
            </a:r>
            <a:endParaRPr lang="es-ES">
              <a:ea typeface="+mj-lt"/>
              <a:cs typeface="+mj-lt"/>
            </a:endParaRPr>
          </a:p>
          <a:p>
            <a:endParaRPr lang="es-ES" dirty="0"/>
          </a:p>
        </p:txBody>
      </p:sp>
      <p:sp>
        <p:nvSpPr>
          <p:cNvPr id="3" name="Marcador de contenido 2">
            <a:extLst>
              <a:ext uri="{FF2B5EF4-FFF2-40B4-BE49-F238E27FC236}">
                <a16:creationId xmlns:a16="http://schemas.microsoft.com/office/drawing/2014/main" id="{867014BC-606E-3766-631C-0CDA9CC5D2AD}"/>
              </a:ext>
            </a:extLst>
          </p:cNvPr>
          <p:cNvSpPr>
            <a:spLocks noGrp="1"/>
          </p:cNvSpPr>
          <p:nvPr>
            <p:ph idx="1"/>
          </p:nvPr>
        </p:nvSpPr>
        <p:spPr/>
        <p:txBody>
          <a:bodyPr vert="horz" lIns="91440" tIns="45720" rIns="91440" bIns="45720" rtlCol="0" anchor="t">
            <a:normAutofit/>
          </a:bodyPr>
          <a:lstStyle/>
          <a:p>
            <a:r>
              <a:rPr lang="es-ES" dirty="0"/>
              <a:t> siempre he sido una persona algo retraída, pero con la avidez de aprender y explorar nuevos horizontes, esto me llevo a conocer el internet, dándome un nuevo abanico de opciones así que opté por la opción mas "sencilla" de contemplar, la titulación online, en ocasiones es menos costosa monetariamente, pero mas demandante de tiempo, he tenido que trabajar en el día para poder mantenerme vivo y conseguir las pocas cosas que poseo, mientras me instruyo en las noches, me encuentro estudiando en la UdeA que también posee una formación de calidad en la modalidad online, muy cómoda, pero repito, demandante, a veces se hace un poco cansino las desveladas pero es algo que tendrá sus frutos en un futuro, su matricula tiene un costo a diferencia del SENA que es completamente gratis... fácilmente Carlos podría optar por esta historia que les acabo de comentar.</a:t>
            </a:r>
          </a:p>
          <a:p>
            <a:endParaRPr lang="es-ES" dirty="0"/>
          </a:p>
        </p:txBody>
      </p:sp>
    </p:spTree>
    <p:extLst>
      <p:ext uri="{BB962C8B-B14F-4D97-AF65-F5344CB8AC3E}">
        <p14:creationId xmlns:p14="http://schemas.microsoft.com/office/powerpoint/2010/main" val="1471317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4" descr="Interfaz de usuario gráfica&#10;&#10;Descripción generada automáticamente">
            <a:extLst>
              <a:ext uri="{FF2B5EF4-FFF2-40B4-BE49-F238E27FC236}">
                <a16:creationId xmlns:a16="http://schemas.microsoft.com/office/drawing/2014/main" id="{7A91A8FE-8427-F890-D1BF-E6DC32F4F493}"/>
              </a:ext>
            </a:extLst>
          </p:cNvPr>
          <p:cNvPicPr>
            <a:picLocks noChangeAspect="1"/>
          </p:cNvPicPr>
          <p:nvPr/>
        </p:nvPicPr>
        <p:blipFill>
          <a:blip r:embed="rId2"/>
          <a:stretch>
            <a:fillRect/>
          </a:stretch>
        </p:blipFill>
        <p:spPr>
          <a:xfrm>
            <a:off x="64477" y="767862"/>
            <a:ext cx="12063045" cy="5087815"/>
          </a:xfrm>
          <a:prstGeom prst="rect">
            <a:avLst/>
          </a:prstGeom>
        </p:spPr>
      </p:pic>
    </p:spTree>
    <p:extLst>
      <p:ext uri="{BB962C8B-B14F-4D97-AF65-F5344CB8AC3E}">
        <p14:creationId xmlns:p14="http://schemas.microsoft.com/office/powerpoint/2010/main" val="1149775098"/>
      </p:ext>
    </p:extLst>
  </p:cSld>
  <p:clrMapOvr>
    <a:masterClrMapping/>
  </p:clrMapOvr>
</p:sld>
</file>

<file path=ppt/theme/theme1.xml><?xml version="1.0" encoding="utf-8"?>
<a:theme xmlns:a="http://schemas.openxmlformats.org/drawingml/2006/main" name="SketchyVTI">
  <a:themeElements>
    <a:clrScheme name="AnalogousFromLightSeedRightStep">
      <a:dk1>
        <a:srgbClr val="000000"/>
      </a:dk1>
      <a:lt1>
        <a:srgbClr val="FFFFFF"/>
      </a:lt1>
      <a:dk2>
        <a:srgbClr val="412D24"/>
      </a:dk2>
      <a:lt2>
        <a:srgbClr val="E2E6E8"/>
      </a:lt2>
      <a:accent1>
        <a:srgbClr val="BF9989"/>
      </a:accent1>
      <a:accent2>
        <a:srgbClr val="AFA078"/>
      </a:accent2>
      <a:accent3>
        <a:srgbClr val="A1A77E"/>
      </a:accent3>
      <a:accent4>
        <a:srgbClr val="8DAA74"/>
      </a:accent4>
      <a:accent5>
        <a:srgbClr val="83AC81"/>
      </a:accent5>
      <a:accent6>
        <a:srgbClr val="77AE8C"/>
      </a:accent6>
      <a:hlink>
        <a:srgbClr val="5E899C"/>
      </a:hlink>
      <a:folHlink>
        <a:srgbClr val="7F7F7F"/>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Panorámica</PresentationFormat>
  <Paragraphs>0</Paragraphs>
  <Slides>5</Slides>
  <Notes>0</Notes>
  <HiddenSlides>0</HiddenSlides>
  <MMClips>0</MMClips>
  <ScaleCrop>false</ScaleCrop>
  <HeadingPairs>
    <vt:vector size="4" baseType="variant">
      <vt:variant>
        <vt:lpstr>Tema</vt:lpstr>
      </vt:variant>
      <vt:variant>
        <vt:i4>1</vt:i4>
      </vt:variant>
      <vt:variant>
        <vt:lpstr>Títulos de diapositiva</vt:lpstr>
      </vt:variant>
      <vt:variant>
        <vt:i4>5</vt:i4>
      </vt:variant>
    </vt:vector>
  </HeadingPairs>
  <TitlesOfParts>
    <vt:vector size="6" baseType="lpstr">
      <vt:lpstr>SketchyVTI</vt:lpstr>
      <vt:lpstr>La oportunidad de formarme</vt:lpstr>
      <vt:lpstr>Caso relacionado.</vt:lpstr>
      <vt:lpstr>Mi punto de vista</vt:lpstr>
      <vt:lpstr>Mi punto de vista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
  <cp:revision>144</cp:revision>
  <dcterms:created xsi:type="dcterms:W3CDTF">2023-04-13T04:08:30Z</dcterms:created>
  <dcterms:modified xsi:type="dcterms:W3CDTF">2023-04-13T05:32:47Z</dcterms:modified>
</cp:coreProperties>
</file>