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DFC60-37AD-4973-8805-CF2461C7F36B}" v="347" dt="2023-07-02T23:14:5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31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5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5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692" r:id="rId7"/>
    <p:sldLayoutId id="2147483693" r:id="rId8"/>
    <p:sldLayoutId id="2147483694" r:id="rId9"/>
    <p:sldLayoutId id="2147483695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5/08/firefox-40-nuova-versione-del-browser-per-windows-1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nuovo-microsoft-edge-aggiornamento-windows-10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3conn3r.deviantart.com/art/Nexus-7-Stock-Wallpaper-in-Google-Play-Colors-396909556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j-site.blogspot.com/2010/06/bing-vs-google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deaeduco-my.sharepoint.com/:p:/r/personal/luis_becquet_udea_edu_co/Documents/Presentaci%C3%B3n1.pptx?d=w213a1f70c514456a917a06b8818a80ce&amp;csf=1&amp;web=1&amp;e=RbDlPG&amp;nav=eyJzSWQiOjI2MywiY0lkIjozMDQ5MTM0Mjk3fQ" TargetMode="External"/><Relationship Id="rId3" Type="http://schemas.openxmlformats.org/officeDocument/2006/relationships/hyperlink" Target="https://udeaeduco-my.sharepoint.com/:p:/r/personal/luis_becquet_udea_edu_co/Documents/Presentaci%C3%B3n1.pptx?d=w213a1f70c514456a917a06b8818a80ce&amp;csf=1&amp;web=1&amp;e=QBSo14&amp;nav=eyJzSWQiOjI1OCwiY0lkIjoxMzA3MjI5NTMzfQ" TargetMode="External"/><Relationship Id="rId7" Type="http://schemas.openxmlformats.org/officeDocument/2006/relationships/hyperlink" Target="https://udeaeduco-my.sharepoint.com/:p:/r/personal/luis_becquet_udea_edu_co/Documents/Presentaci%C3%B3n1.pptx?d=w213a1f70c514456a917a06b8818a80ce&amp;csf=1&amp;web=1&amp;e=9lsx4b&amp;nav=eyJzSWQiOjI2MiwiY0lkIjoxNDQ0OTk2OTEzfQ" TargetMode="External"/><Relationship Id="rId12" Type="http://schemas.openxmlformats.org/officeDocument/2006/relationships/image" Target="../media/image2.jpeg"/><Relationship Id="rId2" Type="http://schemas.openxmlformats.org/officeDocument/2006/relationships/hyperlink" Target="https://udeaeduco-my.sharepoint.com/:p:/r/personal/luis_becquet_udea_edu_co/Documents/Presentaci%C3%B3n1.pptx?d=w213a1f70c514456a917a06b8818a80ce&amp;csf=1&amp;web=1&amp;e=9vrUln&amp;nav=eyJzSWQiOjI1NywiY0lkIjo0MTYxNTEzNDEzf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deaeduco-my.sharepoint.com/:p:/r/personal/luis_becquet_udea_edu_co/Documents/Presentaci%C3%B3n1.pptx?d=w213a1f70c514456a917a06b8818a80ce&amp;csf=1&amp;web=1&amp;e=tMHrGy&amp;nav=eyJzSWQiOjI2MSwiY0lkIjoxMzI1ODgwMTc4fQ" TargetMode="External"/><Relationship Id="rId11" Type="http://schemas.openxmlformats.org/officeDocument/2006/relationships/hyperlink" Target="https://udeaeduco-my.sharepoint.com/:p:/r/personal/luis_becquet_udea_edu_co/Documents/Presentaci%C3%B3n1.pptx?d=w213a1f70c514456a917a06b8818a80ce&amp;csf=1&amp;web=1&amp;e=RlFeYS&amp;nav=eyJzSWQiOjI2OCwiY0lkIjo1MjI4MDg4MTN9" TargetMode="External"/><Relationship Id="rId5" Type="http://schemas.openxmlformats.org/officeDocument/2006/relationships/hyperlink" Target="https://udeaeduco-my.sharepoint.com/:p:/r/personal/luis_becquet_udea_edu_co/Documents/Presentaci%C3%B3n1.pptx?d=w213a1f70c514456a917a06b8818a80ce&amp;csf=1&amp;web=1&amp;e=gkwrAM&amp;nav=eyJzSWQiOjI2MCwiY0lkIjoyOTY0ODkyODAyfQ" TargetMode="External"/><Relationship Id="rId10" Type="http://schemas.openxmlformats.org/officeDocument/2006/relationships/hyperlink" Target="https://udeaeduco-my.sharepoint.com/:p:/r/personal/luis_becquet_udea_edu_co/Documents/Presentaci%C3%B3n1.pptx?d=w213a1f70c514456a917a06b8818a80ce&amp;csf=1&amp;web=1&amp;e=ehHheQ&amp;nav=eyJzSWQiOjI2NywiY0lkIjoxMzcyMDI2MzQwfQ" TargetMode="External"/><Relationship Id="rId4" Type="http://schemas.openxmlformats.org/officeDocument/2006/relationships/hyperlink" Target="https://udeaeduco-my.sharepoint.com/:p:/r/personal/luis_becquet_udea_edu_co/Documents/Presentaci%C3%B3n1.pptx?d=w213a1f70c514456a917a06b8818a80ce&amp;csf=1&amp;web=1&amp;e=s23XuN&amp;nav=eyJzSWQiOjI1OSwiY0lkIjoyMTgzMzI1NzAwfQ" TargetMode="External"/><Relationship Id="rId9" Type="http://schemas.openxmlformats.org/officeDocument/2006/relationships/hyperlink" Target="https://udeaeduco-my.sharepoint.com/:p:/r/personal/luis_becquet_udea_edu_co/Documents/Presentaci%C3%B3n1.pptx?d=w213a1f70c514456a917a06b8818a80ce&amp;csf=1&amp;web=1&amp;e=dIRgU0&amp;nav=eyJzSWQiOjI3MCwiY0lkIjoxNTQ1MDk3NzIwf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16DC7BC-14B3-2BFD-024A-56B56862A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56" r="9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ES" sz="7500" dirty="0">
                <a:ea typeface="+mj-lt"/>
                <a:cs typeface="+mj-lt"/>
              </a:rPr>
              <a:t>Tecnologías de la información y la comunicación (TIC)</a:t>
            </a:r>
            <a:endParaRPr lang="es-ES" sz="7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Juan Luis Becquet Martinez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DF25C-3B10-6F3E-9E47-33A420FE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Mozilla firefox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AD6EF-BC96-F014-1205-6825D9A6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sz="2200"/>
              <a:t>Es desarrollado por Mozilla </a:t>
            </a:r>
            <a:r>
              <a:rPr lang="es-ES" sz="2200" err="1"/>
              <a:t>Foundation</a:t>
            </a:r>
            <a:r>
              <a:rPr lang="es-ES" sz="2200"/>
              <a:t> y se destaca por su enfoque en la privacidad y la personalización. Firefox ofrece características como el bloqueo de rastreadores, la protección contra el seguimiento en línea, la posibilidad de instalar extensiones y temas, y un administrador de descargas avanzado(mi favorito personal)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3B812-E5E9-6B28-CBFB-1EAED5FF4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814" r="2381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75612B-B7F7-682D-7F95-D861D5747AAA}"/>
              </a:ext>
            </a:extLst>
          </p:cNvPr>
          <p:cNvSpPr txBox="1"/>
          <p:nvPr/>
        </p:nvSpPr>
        <p:spPr>
          <a:xfrm>
            <a:off x="6094413" y="6858000"/>
            <a:ext cx="6097587" cy="317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47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EA078-3F03-416D-4644-11E5097A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0C696-9AD6-11B4-E823-84ADCB29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s-ES"/>
              <a:t> Safari es el navegador web desarrollado por Apple y viene preinstalado en dispositivos Apple, como Mac, iPhone y iPad. Es conocido por su integración con otros productos y servicios de Apple</a:t>
            </a:r>
          </a:p>
        </p:txBody>
      </p:sp>
      <p:pic>
        <p:nvPicPr>
          <p:cNvPr id="5" name="Picture 4" descr="Fotos gratis : ordenador portátil, Iphone, Macbook, pantalla ...">
            <a:extLst>
              <a:ext uri="{FF2B5EF4-FFF2-40B4-BE49-F238E27FC236}">
                <a16:creationId xmlns:a16="http://schemas.microsoft.com/office/drawing/2014/main" id="{84D232FF-3712-9A05-4B11-4DEC60042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4" r="2047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048B7A-AFE4-16A5-2072-B17B4DB1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EDGE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A3E37-AA21-9419-99F3-0930156D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s-ES"/>
              <a:t>Microsoft Edge es el navegador web desarrollado por Microsoft y es el sucesor de Internet Explorer. Se caracteriza por su velocidad de navegación y su estrecha integración con el ecosistema de Microsoft</a:t>
            </a:r>
          </a:p>
        </p:txBody>
      </p:sp>
      <p:pic>
        <p:nvPicPr>
          <p:cNvPr id="5" name="Picture 4" descr="Logotipo">
            <a:extLst>
              <a:ext uri="{FF2B5EF4-FFF2-40B4-BE49-F238E27FC236}">
                <a16:creationId xmlns:a16="http://schemas.microsoft.com/office/drawing/2014/main" id="{B6F7B1F8-1D5B-6818-B7FE-5F0AF2FE0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3" r="2664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FCE8CE-E34A-7177-84BD-D0AD1F49CD35}"/>
              </a:ext>
            </a:extLst>
          </p:cNvPr>
          <p:cNvSpPr txBox="1"/>
          <p:nvPr/>
        </p:nvSpPr>
        <p:spPr>
          <a:xfrm>
            <a:off x="6094413" y="6858000"/>
            <a:ext cx="6097587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58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6B2CA-53C0-2715-C1A6-25E4F0EA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 sz="3100">
                <a:solidFill>
                  <a:schemeClr val="tx1"/>
                </a:solidFill>
              </a:rPr>
              <a:t>Buscadores: </a:t>
            </a:r>
            <a:r>
              <a:rPr lang="es-ES" sz="3100">
                <a:solidFill>
                  <a:schemeClr val="tx1"/>
                </a:solidFill>
                <a:ea typeface="+mj-lt"/>
                <a:cs typeface="+mj-lt"/>
              </a:rPr>
              <a:t>Google</a:t>
            </a:r>
            <a:endParaRPr lang="es-ES" sz="310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800A8-E019-883D-BF52-B31CAF96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Google es el motor de búsqueda más utilizado en todo el mundo. Es conocido por su algoritmo de búsqueda altamente eficiente que proporciona resultados relevantes y precisos</a:t>
            </a:r>
            <a:endParaRPr lang="es-ES" dirty="0"/>
          </a:p>
        </p:txBody>
      </p:sp>
      <p:pic>
        <p:nvPicPr>
          <p:cNvPr id="5" name="Picture 4" descr="Imagen que contiene paraguas&#10;&#10;Descripción generada automáticamente">
            <a:extLst>
              <a:ext uri="{FF2B5EF4-FFF2-40B4-BE49-F238E27FC236}">
                <a16:creationId xmlns:a16="http://schemas.microsoft.com/office/drawing/2014/main" id="{AAFEB9F6-44A1-0D21-BB4C-8BAA99677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484" r="1048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39298D-FDB1-0014-676E-C091418DB086}"/>
              </a:ext>
            </a:extLst>
          </p:cNvPr>
          <p:cNvSpPr txBox="1"/>
          <p:nvPr/>
        </p:nvSpPr>
        <p:spPr>
          <a:xfrm>
            <a:off x="6094413" y="6858000"/>
            <a:ext cx="6097587" cy="317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0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45AABF-6AC6-C478-3C65-87DCC5C1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s-ES" dirty="0" err="1"/>
              <a:t>bing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CC1D0-87C5-2EFA-DBF7-9B60D280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es un motor de búsqueda desarrollado por Microsoft. Aunque no es tan popular como Google, Bing ofrece una interfaz intuitiva y resultados de búsqueda relevantes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28D97-EFAE-91B1-4DB1-89964BCE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594" b="13594"/>
          <a:stretch/>
        </p:blipFill>
        <p:spPr>
          <a:xfrm>
            <a:off x="6741822" y="2080467"/>
            <a:ext cx="4795019" cy="26970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4340CC-1544-D1B2-58CC-BC3717DD3388}"/>
              </a:ext>
            </a:extLst>
          </p:cNvPr>
          <p:cNvSpPr txBox="1"/>
          <p:nvPr/>
        </p:nvSpPr>
        <p:spPr>
          <a:xfrm>
            <a:off x="8556538" y="4577478"/>
            <a:ext cx="298030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desconocido se concede bajo licencia de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45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FDAF65-AA89-AC35-366C-87501885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yahoo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4B990-0A10-5F73-62B0-C6E175FD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sz="2400"/>
              <a:t>Yahoo fue un motor de búsqueda muy popular en el pasado, pero ha perdido parte de su cuota de mercado frente a otros buscadores. Sin embargo, aún se utiliza y ofrece una variedad de servicios, como correo electrónico, noticias, finanzas y entretenimiento</a:t>
            </a:r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EFF226AD-BCDB-F1C4-1127-F462A5DA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93" r="13845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Duck Free Stock Photo - Public Domain Pictures">
            <a:extLst>
              <a:ext uri="{FF2B5EF4-FFF2-40B4-BE49-F238E27FC236}">
                <a16:creationId xmlns:a16="http://schemas.microsoft.com/office/drawing/2014/main" id="{1DE89793-21DD-A7B7-2BA5-D2BD8AF7D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2" b="780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0DA9B6-5EC5-860D-184F-06682988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 sz="6100" err="1"/>
              <a:t>duckduckgo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7E03F-1161-C97E-9729-BEC947EB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s-ES" sz="1800" err="1"/>
              <a:t>DuckDuckGo</a:t>
            </a:r>
            <a:r>
              <a:rPr lang="es-ES" sz="1800"/>
              <a:t>: </a:t>
            </a:r>
            <a:r>
              <a:rPr lang="es-ES" sz="1800" err="1"/>
              <a:t>DuckDuckGo</a:t>
            </a:r>
            <a:r>
              <a:rPr lang="es-ES" sz="1800"/>
              <a:t> es un buscador centrado en la privacidad. Se enfoca en proteger la privacidad del usuario al no almacenar información personal ni rastrear la actividad de búsqueda. </a:t>
            </a:r>
            <a:r>
              <a:rPr lang="es-ES" sz="1800" err="1"/>
              <a:t>DuckDuckGo</a:t>
            </a:r>
            <a:r>
              <a:rPr lang="es-ES" sz="1800"/>
              <a:t> muestra resultados de búsqueda basados en datos recopilados de fuentes públicas y utiliza su propio algoritmo para proporcionar resultados relevantes y sin filtrar</a:t>
            </a:r>
          </a:p>
        </p:txBody>
      </p:sp>
    </p:spTree>
    <p:extLst>
      <p:ext uri="{BB962C8B-B14F-4D97-AF65-F5344CB8AC3E}">
        <p14:creationId xmlns:p14="http://schemas.microsoft.com/office/powerpoint/2010/main" val="332864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os en el teclado y el ratón">
            <a:extLst>
              <a:ext uri="{FF2B5EF4-FFF2-40B4-BE49-F238E27FC236}">
                <a16:creationId xmlns:a16="http://schemas.microsoft.com/office/drawing/2014/main" id="{7CA97BB2-FCEB-1D4B-3978-17B0E57A2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" r="6" b="1258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1AA08-0974-6880-46EF-64C189F9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 dirty="0"/>
              <a:t>Blog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7B69D-B447-75C4-0F0C-51DEEA31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s-ES" sz="2400"/>
              <a:t>un blog es una plataforma en línea donde los bloggers publican regularmente contenido en formato de artículos o entradas sobre diversos temas. Los blogs permiten la interacción con los lectores y fomentan la creación de comunidades en línea.</a:t>
            </a:r>
          </a:p>
        </p:txBody>
      </p:sp>
    </p:spTree>
    <p:extLst>
      <p:ext uri="{BB962C8B-B14F-4D97-AF65-F5344CB8AC3E}">
        <p14:creationId xmlns:p14="http://schemas.microsoft.com/office/powerpoint/2010/main" val="13720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C59465-0944-6232-30A6-1D0F9928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 sz="6100" dirty="0">
                <a:solidFill>
                  <a:schemeClr val="tx1"/>
                </a:solidFill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0D85E-C48C-0645-CF72-B3D76298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sz="1400" dirty="0">
                <a:ea typeface="+mn-lt"/>
                <a:cs typeface="+mn-lt"/>
              </a:rPr>
              <a:t>La comprensión de estos conceptos es crucial para aprovechar al máximo la tecnología y aprovechar las diversas posibilidades que ofrece. A medida que la tecnología sigue evolucionando, es importante estar actualizado y adaptarse a los cambios en el mundo digital para aprovechar al máximo las oportunidades que se presentan.</a:t>
            </a:r>
            <a:endParaRPr lang="es-ES" sz="1400" dirty="0"/>
          </a:p>
          <a:p>
            <a:pPr>
              <a:lnSpc>
                <a:spcPct val="91000"/>
              </a:lnSpc>
            </a:pPr>
            <a:r>
              <a:rPr lang="es-ES" sz="1400" dirty="0">
                <a:ea typeface="+mn-lt"/>
                <a:cs typeface="+mn-lt"/>
              </a:rPr>
              <a:t>El conocimiento de hardware, software, dispositivos, sistemas operativos, navegadores y blogs nos brinda una base sólida para comprender y aprovechar el mundo digital en el que vivimos, facilitando la comunicación, el acceso a la información y la participación en la comunidad en línea.</a:t>
            </a:r>
            <a:endParaRPr lang="es-ES" sz="1400" dirty="0"/>
          </a:p>
          <a:p>
            <a:pPr>
              <a:lnSpc>
                <a:spcPct val="91000"/>
              </a:lnSpc>
            </a:pPr>
            <a:endParaRPr lang="es-ES" sz="140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9367EABF-779D-8A24-1D18-579D4A2BC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5" r="13343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73586-1E6F-DF04-3617-02D43A06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E3F69-F4A7-39B2-53C6-5A5B2BC0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2"/>
              </a:rPr>
              <a:t>Que es Hardware, Software</a:t>
            </a:r>
            <a:endParaRPr lang="es-ES" sz="1200" dirty="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3"/>
              </a:rPr>
              <a:t>Que es un Dispositivo</a:t>
            </a:r>
            <a:r>
              <a:rPr lang="es-ES" sz="1200" dirty="0">
                <a:ea typeface="+mn-lt"/>
                <a:cs typeface="+mn-lt"/>
              </a:rPr>
              <a:t> 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4"/>
              </a:rPr>
              <a:t>Dispositivos de almacenamiento, ejemplos</a:t>
            </a:r>
            <a:r>
              <a:rPr lang="es-ES" sz="1200" dirty="0">
                <a:ea typeface="+mn-lt"/>
                <a:cs typeface="+mn-lt"/>
              </a:rPr>
              <a:t> 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5"/>
              </a:rPr>
              <a:t>Dispositivos de entrada, ejemplos</a:t>
            </a:r>
            <a:r>
              <a:rPr lang="es-ES" sz="1200" dirty="0">
                <a:ea typeface="+mn-lt"/>
                <a:cs typeface="+mn-lt"/>
              </a:rPr>
              <a:t> 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6"/>
              </a:rPr>
              <a:t>Dispositivos de salida, ejemplos</a:t>
            </a:r>
            <a:endParaRPr lang="es-ES" sz="1200" dirty="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7"/>
              </a:rPr>
              <a:t>Sistema Operativos (3 con explicación)</a:t>
            </a:r>
            <a:endParaRPr lang="es-ES" sz="1200" dirty="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8"/>
              </a:rPr>
              <a:t>Diga 4 nombre de navegadores y explíquelos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9"/>
              </a:rPr>
              <a:t>Diga 4 buscadores y explíquelos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10"/>
              </a:rPr>
              <a:t>Que es un blog</a:t>
            </a:r>
            <a:endParaRPr lang="es-ES" sz="1200"/>
          </a:p>
          <a:p>
            <a:pPr>
              <a:lnSpc>
                <a:spcPct val="91000"/>
              </a:lnSpc>
            </a:pPr>
            <a:r>
              <a:rPr lang="es-ES" sz="1200" dirty="0">
                <a:ea typeface="+mn-lt"/>
                <a:cs typeface="+mn-lt"/>
                <a:hlinkClick r:id="rId11"/>
              </a:rPr>
              <a:t>Conclusiones</a:t>
            </a:r>
            <a:endParaRPr lang="es-ES" sz="1200" dirty="0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CE207D24-4D72-280A-3DE1-D4983AF6B7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956" r="22030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5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1AAAA-7C0F-EDD3-1DAC-43910134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y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B48A22-6111-E1B0-76CF-7C3437FFC510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el hardware se refiere a los componentes físicos de un sistema informático, mientras que el software son los programas y datos que se ejecutan en ese hardware para realizar tareas específicas. Ambos son elementos esenciales y trabajan en conjunto para el funcionamiento de un sistema informático.</a:t>
            </a:r>
          </a:p>
        </p:txBody>
      </p:sp>
      <p:pic>
        <p:nvPicPr>
          <p:cNvPr id="17" name="Picture 4" descr="Fondo de placa de circuito">
            <a:extLst>
              <a:ext uri="{FF2B5EF4-FFF2-40B4-BE49-F238E27FC236}">
                <a16:creationId xmlns:a16="http://schemas.microsoft.com/office/drawing/2014/main" id="{195A6395-AC57-A53B-C3BD-A0870F915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r="36946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F0B5BE-9BD8-8B21-91E3-9198E460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79662D-047B-2F57-35AD-6A00A3E2CB88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es un componente físico o electrónico que interactúa con un sistema informático para cumplir con una función específica. Puede ser tanto hardware como software y desempeña un papel crucial en el funcionamiento y la utilidad de los sistemas informáticos</a:t>
            </a:r>
          </a:p>
        </p:txBody>
      </p:sp>
      <p:pic>
        <p:nvPicPr>
          <p:cNvPr id="5" name="Picture 4" descr="Placa de circuito">
            <a:extLst>
              <a:ext uri="{FF2B5EF4-FFF2-40B4-BE49-F238E27FC236}">
                <a16:creationId xmlns:a16="http://schemas.microsoft.com/office/drawing/2014/main" id="{52FF12E5-D446-9867-DD46-ED9AB1D4E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r="20325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F0B5BE-9BD8-8B21-91E3-9198E460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Dispositivos de almacenamiento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79662D-047B-2F57-35AD-6A00A3E2CB88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Disco </a:t>
            </a:r>
            <a:r>
              <a:rPr lang="en-US" spc="50" err="1">
                <a:ea typeface="+mn-lt"/>
                <a:cs typeface="+mn-lt"/>
              </a:rPr>
              <a:t>duro</a:t>
            </a:r>
            <a:r>
              <a:rPr lang="en-US" spc="50" dirty="0">
                <a:ea typeface="+mn-lt"/>
                <a:cs typeface="+mn-lt"/>
              </a:rPr>
              <a:t> (HDD)</a:t>
            </a:r>
            <a:endParaRPr lang="es-ES">
              <a:ea typeface="+mn-lt"/>
              <a:cs typeface="+mn-lt"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Unidad de </a:t>
            </a:r>
            <a:r>
              <a:rPr lang="en-US" spc="50" err="1">
                <a:ea typeface="+mn-lt"/>
                <a:cs typeface="+mn-lt"/>
              </a:rPr>
              <a:t>estado</a:t>
            </a:r>
            <a:r>
              <a:rPr lang="en-US" spc="50" dirty="0">
                <a:ea typeface="+mn-lt"/>
                <a:cs typeface="+mn-lt"/>
              </a:rPr>
              <a:t> </a:t>
            </a:r>
            <a:r>
              <a:rPr lang="en-US" spc="50" err="1">
                <a:ea typeface="+mn-lt"/>
                <a:cs typeface="+mn-lt"/>
              </a:rPr>
              <a:t>sólido</a:t>
            </a:r>
            <a:r>
              <a:rPr lang="en-US" spc="50" dirty="0">
                <a:ea typeface="+mn-lt"/>
                <a:cs typeface="+mn-lt"/>
              </a:rPr>
              <a:t> (SSD)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Memoria USB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ea typeface="+mn-lt"/>
                <a:cs typeface="+mn-lt"/>
              </a:rPr>
              <a:t>Discos </a:t>
            </a:r>
            <a:r>
              <a:rPr lang="en-US" spc="50" dirty="0" err="1">
                <a:ea typeface="+mn-lt"/>
                <a:cs typeface="+mn-lt"/>
              </a:rPr>
              <a:t>ópticos</a:t>
            </a:r>
            <a:endParaRPr lang="en-US" dirty="0" err="1"/>
          </a:p>
        </p:txBody>
      </p:sp>
      <p:pic>
        <p:nvPicPr>
          <p:cNvPr id="5" name="Picture 4" descr="Placa de circuito">
            <a:extLst>
              <a:ext uri="{FF2B5EF4-FFF2-40B4-BE49-F238E27FC236}">
                <a16:creationId xmlns:a16="http://schemas.microsoft.com/office/drawing/2014/main" id="{52FF12E5-D446-9867-DD46-ED9AB1D4E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7" r="20324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F0259-98CA-E148-10A2-BB1915E0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tx1"/>
                </a:solidFill>
                <a:ea typeface="+mj-lt"/>
                <a:cs typeface="+mj-lt"/>
              </a:rPr>
              <a:t>Dispositivos de entrada</a:t>
            </a:r>
            <a:endParaRPr lang="es-ES" sz="560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79DEC-7597-6D3C-BC6A-C87D4DCE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sz="2200">
                <a:ea typeface="+mn-lt"/>
                <a:cs typeface="+mn-lt"/>
              </a:rPr>
              <a:t>son componentes o periféricos que permiten ingresar datos, comandos o señales a un sistema informático, tales como:</a:t>
            </a:r>
            <a:endParaRPr lang="es-ES" sz="2200"/>
          </a:p>
          <a:p>
            <a:pPr>
              <a:lnSpc>
                <a:spcPct val="91000"/>
              </a:lnSpc>
            </a:pPr>
            <a:r>
              <a:rPr lang="es-ES" sz="2200">
                <a:ea typeface="+mn-lt"/>
                <a:cs typeface="+mn-lt"/>
              </a:rPr>
              <a:t>Teclado</a:t>
            </a:r>
            <a:endParaRPr lang="es-ES" sz="2200"/>
          </a:p>
          <a:p>
            <a:pPr>
              <a:lnSpc>
                <a:spcPct val="91000"/>
              </a:lnSpc>
            </a:pPr>
            <a:r>
              <a:rPr lang="es-ES" sz="2200">
                <a:ea typeface="+mn-lt"/>
                <a:cs typeface="+mn-lt"/>
              </a:rPr>
              <a:t>Ratón </a:t>
            </a:r>
          </a:p>
          <a:p>
            <a:pPr>
              <a:lnSpc>
                <a:spcPct val="91000"/>
              </a:lnSpc>
            </a:pPr>
            <a:r>
              <a:rPr lang="es-ES" sz="2200">
                <a:ea typeface="+mn-lt"/>
                <a:cs typeface="+mn-lt"/>
              </a:rPr>
              <a:t>Escáner</a:t>
            </a:r>
          </a:p>
          <a:p>
            <a:pPr>
              <a:lnSpc>
                <a:spcPct val="91000"/>
              </a:lnSpc>
            </a:pPr>
            <a:r>
              <a:rPr lang="es-ES" sz="2200">
                <a:ea typeface="+mn-lt"/>
                <a:cs typeface="+mn-lt"/>
              </a:rPr>
              <a:t>Cámara web</a:t>
            </a:r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2126666D-08EB-BAA1-B3AE-17B9A651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7" r="27221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C5031-5E29-0E47-D72C-BAF9A2C4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tx1"/>
                </a:solidFill>
                <a:ea typeface="+mj-lt"/>
                <a:cs typeface="+mj-lt"/>
              </a:rPr>
              <a:t>Dispositivos de salida</a:t>
            </a:r>
            <a:endParaRPr lang="es-ES" sz="560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2321C-8B9B-DEEE-4C85-C483F8D9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ea typeface="+mn-lt"/>
                <a:cs typeface="+mn-lt"/>
              </a:rPr>
              <a:t>son componentes o periféricos que muestran o transmiten información o resultados desde un sistema informático al usuario tales como:</a:t>
            </a:r>
          </a:p>
          <a:p>
            <a:r>
              <a:rPr lang="es-ES" sz="2400">
                <a:ea typeface="+mn-lt"/>
                <a:cs typeface="+mn-lt"/>
              </a:rPr>
              <a:t>Pantalla</a:t>
            </a:r>
          </a:p>
          <a:p>
            <a:r>
              <a:rPr lang="es-ES" sz="2400">
                <a:ea typeface="+mn-lt"/>
                <a:cs typeface="+mn-lt"/>
              </a:rPr>
              <a:t>Altavoces </a:t>
            </a:r>
          </a:p>
          <a:p>
            <a:r>
              <a:rPr lang="es-ES" sz="2400">
                <a:ea typeface="+mn-lt"/>
                <a:cs typeface="+mn-lt"/>
              </a:rPr>
              <a:t>LED</a:t>
            </a:r>
            <a:endParaRPr lang="es-ES" sz="2400"/>
          </a:p>
          <a:p>
            <a:r>
              <a:rPr lang="es-ES" dirty="0">
                <a:ea typeface="+mn-lt"/>
                <a:cs typeface="+mn-lt"/>
              </a:rPr>
              <a:t>Proyector</a:t>
            </a:r>
            <a:endParaRPr lang="es-ES" dirty="0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344D9614-3CB0-D83A-F8F4-1E996011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6" r="22030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E800A-863D-7576-1304-A096CA87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  <a:ea typeface="+mj-lt"/>
                <a:cs typeface="+mj-lt"/>
              </a:rPr>
              <a:t>Sistemas Operativos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442A0-B7BC-7BD1-90B3-C536E958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s-ES" dirty="0"/>
              <a:t>es un software que actúa como intermediario entre los usuarios y el hardware de una computadora, ejemplos de tales S.O son:</a:t>
            </a:r>
          </a:p>
          <a:p>
            <a:pPr>
              <a:lnSpc>
                <a:spcPct val="91000"/>
              </a:lnSpc>
            </a:pPr>
            <a:r>
              <a:rPr lang="es-ES" dirty="0">
                <a:ea typeface="+mn-lt"/>
                <a:cs typeface="+mn-lt"/>
              </a:rPr>
              <a:t>Windows</a:t>
            </a:r>
            <a:endParaRPr lang="es-ES">
              <a:ea typeface="+mn-lt"/>
              <a:cs typeface="+mn-lt"/>
            </a:endParaRPr>
          </a:p>
          <a:p>
            <a:pPr>
              <a:lnSpc>
                <a:spcPct val="91000"/>
              </a:lnSpc>
            </a:pPr>
            <a:r>
              <a:rPr lang="es-ES" dirty="0">
                <a:ea typeface="+mn-lt"/>
                <a:cs typeface="+mn-lt"/>
              </a:rPr>
              <a:t>MacOS</a:t>
            </a:r>
            <a:endParaRPr lang="es-ES">
              <a:ea typeface="+mn-lt"/>
              <a:cs typeface="+mn-lt"/>
            </a:endParaRPr>
          </a:p>
          <a:p>
            <a:pPr>
              <a:lnSpc>
                <a:spcPct val="91000"/>
              </a:lnSpc>
            </a:pPr>
            <a:r>
              <a:rPr lang="es-ES" dirty="0">
                <a:ea typeface="+mn-lt"/>
                <a:cs typeface="+mn-lt"/>
              </a:rPr>
              <a:t>Linux</a:t>
            </a:r>
            <a:endParaRPr lang="es-ES"/>
          </a:p>
        </p:txBody>
      </p:sp>
      <p:pic>
        <p:nvPicPr>
          <p:cNvPr id="5" name="Picture 4" descr="Fondo con diseño tecnológico">
            <a:extLst>
              <a:ext uri="{FF2B5EF4-FFF2-40B4-BE49-F238E27FC236}">
                <a16:creationId xmlns:a16="http://schemas.microsoft.com/office/drawing/2014/main" id="{630C1A19-70C6-ECCF-2CF9-DA7A8C04A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1" r="27218" b="-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22933-286D-1E03-5290-8455A5EA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GOOGLE CHROME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C132C-A72C-F78D-A1D9-61484FBC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Chrome es uno de los navegadores más utilizados en todo el mundo. Es desarrollado por Google y se caracteriza por su interfaz sencilla y rápida velocidad de navegación</a:t>
            </a:r>
            <a:endParaRPr lang="es-ES" dirty="0"/>
          </a:p>
        </p:txBody>
      </p:sp>
      <p:pic>
        <p:nvPicPr>
          <p:cNvPr id="5" name="Picture 4" descr="HD wallpaper: Google Chrome logo, drop, water, wet, close-up, rain, no ...">
            <a:extLst>
              <a:ext uri="{FF2B5EF4-FFF2-40B4-BE49-F238E27FC236}">
                <a16:creationId xmlns:a16="http://schemas.microsoft.com/office/drawing/2014/main" id="{72CDE53D-7C43-FA3F-B396-E715A5C92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9" r="24989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3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JuxtaposeVTI</vt:lpstr>
      <vt:lpstr>Tecnologías de la información y la comunicación (TIC)</vt:lpstr>
      <vt:lpstr>índice</vt:lpstr>
      <vt:lpstr>Hardware y software</vt:lpstr>
      <vt:lpstr>Dispositivos</vt:lpstr>
      <vt:lpstr>Dispositivos de almacenamiento</vt:lpstr>
      <vt:lpstr>Dispositivos de entrada</vt:lpstr>
      <vt:lpstr>Dispositivos de salida</vt:lpstr>
      <vt:lpstr>Sistemas Operativos</vt:lpstr>
      <vt:lpstr>GOOGLE CHROME</vt:lpstr>
      <vt:lpstr>Mozilla firefox</vt:lpstr>
      <vt:lpstr>SAFARI</vt:lpstr>
      <vt:lpstr>EDGE</vt:lpstr>
      <vt:lpstr>Buscadores: Google</vt:lpstr>
      <vt:lpstr>bing</vt:lpstr>
      <vt:lpstr>yahoo</vt:lpstr>
      <vt:lpstr>duckduckgo</vt:lpstr>
      <vt:lpstr>Blog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170</cp:revision>
  <dcterms:created xsi:type="dcterms:W3CDTF">2023-07-02T21:53:21Z</dcterms:created>
  <dcterms:modified xsi:type="dcterms:W3CDTF">2023-07-02T23:15:09Z</dcterms:modified>
</cp:coreProperties>
</file>