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3" r:id="rId3"/>
    <p:sldId id="274" r:id="rId4"/>
    <p:sldId id="275" r:id="rId5"/>
    <p:sldId id="27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94C2D-1AA8-406D-ABA4-9011DC5C4818}" type="datetimeFigureOut">
              <a:rPr lang="en-US" smtClean="0"/>
              <a:t>18/08/2025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40DB6-E987-42F5-9E6E-E3943DF7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9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37F12-EB06-42F4-99BB-95F74640769B}" type="slidenum">
              <a:rPr lang="en-US"/>
              <a:pPr/>
              <a:t>4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150" y="301625"/>
            <a:ext cx="6265863" cy="3525838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4052888"/>
            <a:ext cx="5835650" cy="45799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0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735443-D469-4203-AEE0-693573872027}" type="slidenum">
              <a:rPr lang="en-US"/>
              <a:pPr/>
              <a:t>5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1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5303-2F56-46D0-AF3E-514BEC2C9D53}" type="datetimeFigureOut">
              <a:rPr lang="en-US" smtClean="0"/>
              <a:t>18/08/2025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FC94-2D8F-4183-97B3-5D929339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7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5303-2F56-46D0-AF3E-514BEC2C9D53}" type="datetimeFigureOut">
              <a:rPr lang="en-US" smtClean="0"/>
              <a:t>18/08/2025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FC94-2D8F-4183-97B3-5D929339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2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5303-2F56-46D0-AF3E-514BEC2C9D53}" type="datetimeFigureOut">
              <a:rPr lang="en-US" smtClean="0"/>
              <a:t>18/08/2025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FC94-2D8F-4183-97B3-5D929339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7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5303-2F56-46D0-AF3E-514BEC2C9D53}" type="datetimeFigureOut">
              <a:rPr lang="en-US" smtClean="0"/>
              <a:t>18/08/2025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FC94-2D8F-4183-97B3-5D929339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1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5303-2F56-46D0-AF3E-514BEC2C9D53}" type="datetimeFigureOut">
              <a:rPr lang="en-US" smtClean="0"/>
              <a:t>18/08/2025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FC94-2D8F-4183-97B3-5D929339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5303-2F56-46D0-AF3E-514BEC2C9D53}" type="datetimeFigureOut">
              <a:rPr lang="en-US" smtClean="0"/>
              <a:t>18/08/2025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FC94-2D8F-4183-97B3-5D929339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5303-2F56-46D0-AF3E-514BEC2C9D53}" type="datetimeFigureOut">
              <a:rPr lang="en-US" smtClean="0"/>
              <a:t>18/08/2025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FC94-2D8F-4183-97B3-5D929339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5303-2F56-46D0-AF3E-514BEC2C9D53}" type="datetimeFigureOut">
              <a:rPr lang="en-US" smtClean="0"/>
              <a:t>18/08/2025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FC94-2D8F-4183-97B3-5D929339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5303-2F56-46D0-AF3E-514BEC2C9D53}" type="datetimeFigureOut">
              <a:rPr lang="en-US" smtClean="0"/>
              <a:t>18/08/2025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FC94-2D8F-4183-97B3-5D929339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8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5303-2F56-46D0-AF3E-514BEC2C9D53}" type="datetimeFigureOut">
              <a:rPr lang="en-US" smtClean="0"/>
              <a:t>18/08/2025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FC94-2D8F-4183-97B3-5D929339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7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5303-2F56-46D0-AF3E-514BEC2C9D53}" type="datetimeFigureOut">
              <a:rPr lang="en-US" smtClean="0"/>
              <a:t>18/08/2025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FC94-2D8F-4183-97B3-5D929339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1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E5303-2F56-46D0-AF3E-514BEC2C9D53}" type="datetimeFigureOut">
              <a:rPr lang="en-US" smtClean="0"/>
              <a:t>18/08/2025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FC94-2D8F-4183-97B3-5D929339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2000"/>
            <a:ext cx="88392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 smtClean="0"/>
              <a:t>Bài</a:t>
            </a:r>
            <a:r>
              <a:rPr lang="en-US" sz="6600" dirty="0" smtClean="0"/>
              <a:t> 2.</a:t>
            </a:r>
          </a:p>
          <a:p>
            <a:pPr algn="ctr"/>
            <a:endParaRPr lang="en-US" sz="6600" dirty="0"/>
          </a:p>
          <a:p>
            <a:pPr algn="ctr"/>
            <a:r>
              <a:rPr lang="en-US" sz="5800" dirty="0" smtClean="0"/>
              <a:t>Native </a:t>
            </a:r>
            <a:r>
              <a:rPr lang="en-US" sz="5800" dirty="0" err="1" smtClean="0"/>
              <a:t>VLAN</a:t>
            </a:r>
            <a:r>
              <a:rPr lang="en-US" sz="5800" dirty="0" smtClean="0"/>
              <a:t>, </a:t>
            </a:r>
            <a:r>
              <a:rPr lang="en-US" sz="5800" dirty="0" err="1" smtClean="0"/>
              <a:t>EtherChannel</a:t>
            </a:r>
            <a:endParaRPr lang="en-US" sz="5800" dirty="0"/>
          </a:p>
        </p:txBody>
      </p:sp>
    </p:spTree>
    <p:extLst>
      <p:ext uri="{BB962C8B-B14F-4D97-AF65-F5344CB8AC3E}">
        <p14:creationId xmlns:p14="http://schemas.microsoft.com/office/powerpoint/2010/main" val="12670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953"/>
            <a:ext cx="9144000" cy="686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51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957" cy="6850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53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06"/>
            <a:ext cx="9144000" cy="683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28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989" cy="685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7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676275"/>
            <a:ext cx="730567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04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989" cy="685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35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</a:t>
            </a:r>
            <a:r>
              <a:rPr lang="en-US" dirty="0" err="1"/>
              <a:t>EtherChannel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: </a:t>
            </a:r>
            <a:r>
              <a:rPr lang="en-US" b="1" dirty="0" err="1" smtClean="0">
                <a:solidFill>
                  <a:srgbClr val="7030A0"/>
                </a:solidFill>
              </a:rPr>
              <a:t>PAgP</a:t>
            </a:r>
            <a:r>
              <a:rPr lang="en-US" dirty="0" smtClean="0"/>
              <a:t> (Cisco), </a:t>
            </a:r>
            <a:r>
              <a:rPr lang="en-US" b="1" dirty="0" err="1" smtClean="0">
                <a:solidFill>
                  <a:srgbClr val="7030A0"/>
                </a:solidFill>
              </a:rPr>
              <a:t>LACP</a:t>
            </a:r>
            <a:r>
              <a:rPr lang="en-US" dirty="0" smtClean="0"/>
              <a:t> (IEEE </a:t>
            </a:r>
            <a:r>
              <a:rPr lang="en-US" dirty="0" err="1" smtClean="0"/>
              <a:t>802.3ad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Etherchannel</a:t>
            </a:r>
            <a:r>
              <a:rPr lang="en-US" dirty="0" smtClean="0"/>
              <a:t> Layer 2</a:t>
            </a:r>
          </a:p>
          <a:p>
            <a:r>
              <a:rPr lang="en-US" dirty="0" err="1" smtClean="0"/>
              <a:t>EtherChannel</a:t>
            </a:r>
            <a:r>
              <a:rPr lang="en-US" dirty="0" smtClean="0"/>
              <a:t> Layer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F55-1CC2-4235-945E-C7175AF7AEEB}" type="datetime1">
              <a:rPr lang="en-US" smtClean="0"/>
              <a:pPr/>
              <a:t>18/08/2025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Designing an Enterprise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07E8-36D4-40A0-8CB7-96620EE000E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4267200" cy="155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118860"/>
            <a:ext cx="4043362" cy="139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5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:</a:t>
            </a:r>
          </a:p>
          <a:p>
            <a:pPr lvl="1"/>
            <a:r>
              <a:rPr lang="en-US" sz="2000" dirty="0" err="1"/>
              <a:t>SW1</a:t>
            </a:r>
            <a:r>
              <a:rPr lang="en-US" sz="2000" dirty="0"/>
              <a:t>(</a:t>
            </a:r>
            <a:r>
              <a:rPr lang="en-US" sz="2000" dirty="0" err="1"/>
              <a:t>config</a:t>
            </a:r>
            <a:r>
              <a:rPr lang="en-US" sz="2000" dirty="0"/>
              <a:t>)#interface range </a:t>
            </a:r>
            <a:r>
              <a:rPr lang="en-US" sz="2000" dirty="0" err="1"/>
              <a:t>e0</a:t>
            </a:r>
            <a:r>
              <a:rPr lang="en-US" sz="2000" dirty="0"/>
              <a:t>/0 – 3</a:t>
            </a:r>
          </a:p>
          <a:p>
            <a:pPr lvl="1"/>
            <a:r>
              <a:rPr lang="en-US" sz="2000" dirty="0" err="1"/>
              <a:t>SW1</a:t>
            </a:r>
            <a:r>
              <a:rPr lang="en-US" sz="2000" dirty="0"/>
              <a:t>(</a:t>
            </a:r>
            <a:r>
              <a:rPr lang="en-US" sz="2000" dirty="0" err="1"/>
              <a:t>config</a:t>
            </a:r>
            <a:r>
              <a:rPr lang="en-US" sz="2000" dirty="0"/>
              <a:t>-if-range)#channel-protocol </a:t>
            </a:r>
            <a:r>
              <a:rPr lang="en-US" sz="2000" dirty="0" err="1"/>
              <a:t>pagp</a:t>
            </a:r>
            <a:endParaRPr lang="en-US" sz="2000" dirty="0"/>
          </a:p>
          <a:p>
            <a:pPr lvl="1"/>
            <a:r>
              <a:rPr lang="en-US" sz="2000" dirty="0" err="1"/>
              <a:t>SW1</a:t>
            </a:r>
            <a:r>
              <a:rPr lang="en-US" sz="2000" dirty="0"/>
              <a:t>(</a:t>
            </a:r>
            <a:r>
              <a:rPr lang="en-US" sz="2000" dirty="0" err="1"/>
              <a:t>config</a:t>
            </a:r>
            <a:r>
              <a:rPr lang="en-US" sz="2000" dirty="0"/>
              <a:t>-if-range)#channel-group 10 mode desirable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SW#show</a:t>
            </a:r>
            <a:r>
              <a:rPr lang="en-US" sz="2000" dirty="0"/>
              <a:t> </a:t>
            </a:r>
            <a:r>
              <a:rPr lang="en-US" sz="2000" dirty="0" err="1"/>
              <a:t>etherchannel</a:t>
            </a:r>
            <a:r>
              <a:rPr lang="en-US" sz="2000" dirty="0"/>
              <a:t> summary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F55-1CC2-4235-945E-C7175AF7AEEB}" type="datetime1">
              <a:rPr lang="en-US" smtClean="0"/>
              <a:pPr/>
              <a:t>18/08/2025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Designing an Enterprise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07E8-36D4-40A0-8CB7-96620EE000E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14800"/>
            <a:ext cx="6477000" cy="1938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2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Portchannel</a:t>
            </a:r>
            <a:r>
              <a:rPr lang="en-US" dirty="0"/>
              <a:t> 10 </a:t>
            </a:r>
            <a:r>
              <a:rPr lang="en-US" dirty="0" err="1"/>
              <a:t>là</a:t>
            </a:r>
            <a:r>
              <a:rPr lang="en-US" dirty="0"/>
              <a:t> port </a:t>
            </a:r>
            <a:r>
              <a:rPr lang="en-US" dirty="0" smtClean="0"/>
              <a:t>Trunk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sz="2000" dirty="0" err="1"/>
              <a:t>SW1</a:t>
            </a:r>
            <a:r>
              <a:rPr lang="en-US" sz="2000" dirty="0"/>
              <a:t>(</a:t>
            </a:r>
            <a:r>
              <a:rPr lang="en-US" sz="2000" dirty="0" err="1"/>
              <a:t>config</a:t>
            </a:r>
            <a:r>
              <a:rPr lang="en-US" sz="2000" dirty="0"/>
              <a:t>)#interface port-channel 10</a:t>
            </a:r>
          </a:p>
          <a:p>
            <a:pPr marL="400050" lvl="1" indent="0">
              <a:buNone/>
            </a:pPr>
            <a:r>
              <a:rPr lang="en-US" sz="2000" dirty="0" err="1"/>
              <a:t>SW1</a:t>
            </a:r>
            <a:r>
              <a:rPr lang="en-US" sz="2000" dirty="0"/>
              <a:t>(</a:t>
            </a:r>
            <a:r>
              <a:rPr lang="en-US" sz="2000" dirty="0" err="1"/>
              <a:t>config</a:t>
            </a:r>
            <a:r>
              <a:rPr lang="en-US" sz="2000" dirty="0"/>
              <a:t>-if)#</a:t>
            </a:r>
            <a:r>
              <a:rPr lang="en-US" sz="2000" dirty="0" err="1"/>
              <a:t>switchport</a:t>
            </a:r>
            <a:r>
              <a:rPr lang="en-US" sz="2000" dirty="0"/>
              <a:t> trunk encapsulation </a:t>
            </a:r>
            <a:r>
              <a:rPr lang="en-US" sz="2000" dirty="0" err="1"/>
              <a:t>dot1q</a:t>
            </a:r>
            <a:endParaRPr lang="en-US" sz="2000" dirty="0"/>
          </a:p>
          <a:p>
            <a:pPr marL="400050" lvl="1" indent="0">
              <a:buNone/>
            </a:pPr>
            <a:r>
              <a:rPr lang="en-US" sz="2000" dirty="0" err="1"/>
              <a:t>SW1</a:t>
            </a:r>
            <a:r>
              <a:rPr lang="en-US" sz="2000" dirty="0"/>
              <a:t>(</a:t>
            </a:r>
            <a:r>
              <a:rPr lang="en-US" sz="2000" dirty="0" err="1"/>
              <a:t>config</a:t>
            </a:r>
            <a:r>
              <a:rPr lang="en-US" sz="2000" dirty="0"/>
              <a:t>-if)#</a:t>
            </a:r>
            <a:r>
              <a:rPr lang="en-US" sz="2000" dirty="0" err="1"/>
              <a:t>switchport</a:t>
            </a:r>
            <a:r>
              <a:rPr lang="en-US" sz="2000" dirty="0"/>
              <a:t> mode trunk</a:t>
            </a:r>
          </a:p>
          <a:p>
            <a:pPr marL="400050" lvl="1" indent="0">
              <a:buNone/>
            </a:pPr>
            <a:r>
              <a:rPr lang="en-US" sz="2000" dirty="0" err="1"/>
              <a:t>SW1</a:t>
            </a:r>
            <a:r>
              <a:rPr lang="en-US" sz="2000" dirty="0"/>
              <a:t>(</a:t>
            </a:r>
            <a:r>
              <a:rPr lang="en-US" sz="2000" dirty="0" err="1"/>
              <a:t>config</a:t>
            </a:r>
            <a:r>
              <a:rPr lang="en-US" sz="2000" dirty="0"/>
              <a:t>-if)#</a:t>
            </a:r>
            <a:r>
              <a:rPr lang="en-US" sz="2000" dirty="0" smtClean="0"/>
              <a:t>exit</a:t>
            </a:r>
          </a:p>
          <a:p>
            <a:pPr marL="400050" lvl="1" indent="0">
              <a:buNone/>
            </a:pPr>
            <a:endParaRPr lang="en-US" sz="2000" dirty="0"/>
          </a:p>
          <a:p>
            <a:pPr marL="400050" lvl="1" indent="0">
              <a:buNone/>
            </a:pPr>
            <a:r>
              <a:rPr lang="en-US" sz="2000" dirty="0" err="1"/>
              <a:t>SW2</a:t>
            </a:r>
            <a:r>
              <a:rPr lang="en-US" sz="2000" dirty="0"/>
              <a:t>(</a:t>
            </a:r>
            <a:r>
              <a:rPr lang="en-US" sz="2000" dirty="0" err="1"/>
              <a:t>config</a:t>
            </a:r>
            <a:r>
              <a:rPr lang="en-US" sz="2000" dirty="0"/>
              <a:t>)#interface port-channel 10</a:t>
            </a:r>
          </a:p>
          <a:p>
            <a:pPr marL="400050" lvl="1" indent="0">
              <a:buNone/>
            </a:pPr>
            <a:r>
              <a:rPr lang="en-US" sz="2000" dirty="0" err="1"/>
              <a:t>SW2</a:t>
            </a:r>
            <a:r>
              <a:rPr lang="en-US" sz="2000" dirty="0"/>
              <a:t>(</a:t>
            </a:r>
            <a:r>
              <a:rPr lang="en-US" sz="2000" dirty="0" err="1"/>
              <a:t>config</a:t>
            </a:r>
            <a:r>
              <a:rPr lang="en-US" sz="2000" dirty="0"/>
              <a:t>-if)#</a:t>
            </a:r>
            <a:r>
              <a:rPr lang="en-US" sz="2000" dirty="0" err="1"/>
              <a:t>switchport</a:t>
            </a:r>
            <a:r>
              <a:rPr lang="en-US" sz="2000" dirty="0"/>
              <a:t> trunk encapsulation </a:t>
            </a:r>
            <a:r>
              <a:rPr lang="en-US" sz="2000" dirty="0" err="1"/>
              <a:t>dot1q</a:t>
            </a:r>
            <a:endParaRPr lang="en-US" sz="2000" dirty="0"/>
          </a:p>
          <a:p>
            <a:pPr marL="400050" lvl="1" indent="0">
              <a:buNone/>
            </a:pPr>
            <a:r>
              <a:rPr lang="en-US" sz="2000" dirty="0" err="1"/>
              <a:t>SW2</a:t>
            </a:r>
            <a:r>
              <a:rPr lang="en-US" sz="2000" dirty="0"/>
              <a:t>(</a:t>
            </a:r>
            <a:r>
              <a:rPr lang="en-US" sz="2000" dirty="0" err="1"/>
              <a:t>config</a:t>
            </a:r>
            <a:r>
              <a:rPr lang="en-US" sz="2000" dirty="0"/>
              <a:t>-if)#</a:t>
            </a:r>
            <a:r>
              <a:rPr lang="en-US" sz="2000" dirty="0" err="1"/>
              <a:t>switchport</a:t>
            </a:r>
            <a:r>
              <a:rPr lang="en-US" sz="2000" dirty="0"/>
              <a:t> mode trunk</a:t>
            </a:r>
          </a:p>
          <a:p>
            <a:pPr marL="400050" lvl="1" indent="0">
              <a:buNone/>
            </a:pPr>
            <a:r>
              <a:rPr lang="en-US" sz="2000" dirty="0" err="1"/>
              <a:t>SW2</a:t>
            </a:r>
            <a:r>
              <a:rPr lang="en-US" sz="2000" dirty="0"/>
              <a:t>(</a:t>
            </a:r>
            <a:r>
              <a:rPr lang="en-US" sz="2000" dirty="0" err="1"/>
              <a:t>config</a:t>
            </a:r>
            <a:r>
              <a:rPr lang="en-US" sz="2000" dirty="0"/>
              <a:t>-if)#exit </a:t>
            </a:r>
            <a:endParaRPr lang="en-US" sz="2000" dirty="0" smtClean="0"/>
          </a:p>
          <a:p>
            <a:pPr marL="400050" lvl="1" indent="0">
              <a:buNone/>
            </a:pPr>
            <a:endParaRPr lang="en-US" sz="2000" dirty="0"/>
          </a:p>
          <a:p>
            <a:pPr marL="400050" lvl="1" indent="0">
              <a:buNone/>
            </a:pPr>
            <a:r>
              <a:rPr lang="en-US" sz="2000" dirty="0" err="1" smtClean="0"/>
              <a:t>SW#show</a:t>
            </a:r>
            <a:r>
              <a:rPr lang="en-US" sz="2000" dirty="0" smtClean="0"/>
              <a:t> interfaces trunk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F55-1CC2-4235-945E-C7175AF7AEEB}" type="datetime1">
              <a:rPr lang="en-US" smtClean="0"/>
              <a:pPr/>
              <a:t>18/08/2025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Designing an Enterprise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07E8-36D4-40A0-8CB7-96620EE000E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500" b="1" dirty="0" smtClean="0"/>
              <a:t>Layer 3 </a:t>
            </a:r>
            <a:r>
              <a:rPr lang="en-US" sz="3500" b="1" dirty="0" err="1" smtClean="0"/>
              <a:t>EtherChannel</a:t>
            </a:r>
            <a:endParaRPr lang="en-US" sz="2000" b="1" dirty="0" smtClean="0"/>
          </a:p>
          <a:p>
            <a:pPr marL="0" indent="0" algn="ctr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SW1</a:t>
            </a:r>
            <a:r>
              <a:rPr lang="en-US" sz="2000" dirty="0" smtClean="0"/>
              <a:t>(</a:t>
            </a:r>
            <a:r>
              <a:rPr lang="en-US" sz="2000" dirty="0" err="1" smtClean="0"/>
              <a:t>config</a:t>
            </a:r>
            <a:r>
              <a:rPr lang="en-US" sz="2000" dirty="0"/>
              <a:t>)#interface range </a:t>
            </a:r>
            <a:r>
              <a:rPr lang="en-US" sz="2000" dirty="0" err="1"/>
              <a:t>e0</a:t>
            </a:r>
            <a:r>
              <a:rPr lang="en-US" sz="2000" dirty="0"/>
              <a:t>/0 – 3</a:t>
            </a:r>
          </a:p>
          <a:p>
            <a:pPr marL="0" indent="0">
              <a:buNone/>
            </a:pPr>
            <a:r>
              <a:rPr lang="en-US" sz="2000" dirty="0" err="1"/>
              <a:t>SW1</a:t>
            </a:r>
            <a:r>
              <a:rPr lang="en-US" sz="2000" dirty="0"/>
              <a:t>(</a:t>
            </a:r>
            <a:r>
              <a:rPr lang="en-US" sz="2000" dirty="0" err="1"/>
              <a:t>config</a:t>
            </a:r>
            <a:r>
              <a:rPr lang="en-US" sz="2000" dirty="0"/>
              <a:t>-if-range)#channel-protocol </a:t>
            </a:r>
            <a:r>
              <a:rPr lang="en-US" sz="2000" dirty="0" err="1"/>
              <a:t>pagp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SW1</a:t>
            </a:r>
            <a:r>
              <a:rPr lang="en-US" sz="2000" dirty="0"/>
              <a:t>(</a:t>
            </a:r>
            <a:r>
              <a:rPr lang="en-US" sz="2000" dirty="0" err="1"/>
              <a:t>config</a:t>
            </a:r>
            <a:r>
              <a:rPr lang="en-US" sz="2000" dirty="0"/>
              <a:t>-if-range)#channel-group 10 mode desirable</a:t>
            </a:r>
          </a:p>
          <a:p>
            <a:pPr marL="0" indent="0">
              <a:buNone/>
            </a:pPr>
            <a:r>
              <a:rPr lang="en-US" sz="2000" dirty="0" err="1"/>
              <a:t>SW1</a:t>
            </a:r>
            <a:r>
              <a:rPr lang="en-US" sz="2000" dirty="0"/>
              <a:t>(</a:t>
            </a:r>
            <a:r>
              <a:rPr lang="en-US" sz="2000" dirty="0" err="1"/>
              <a:t>config</a:t>
            </a:r>
            <a:r>
              <a:rPr lang="en-US" sz="2000" dirty="0"/>
              <a:t>)#interface port-channel 10</a:t>
            </a:r>
          </a:p>
          <a:p>
            <a:pPr marL="0" indent="0">
              <a:buNone/>
            </a:pPr>
            <a:r>
              <a:rPr lang="en-US" sz="2000" dirty="0" err="1"/>
              <a:t>SW1</a:t>
            </a:r>
            <a:r>
              <a:rPr lang="en-US" sz="2000" dirty="0"/>
              <a:t>(</a:t>
            </a:r>
            <a:r>
              <a:rPr lang="en-US" sz="2000" dirty="0" err="1"/>
              <a:t>config</a:t>
            </a:r>
            <a:r>
              <a:rPr lang="en-US" sz="2000" dirty="0"/>
              <a:t>-if)#no </a:t>
            </a:r>
            <a:r>
              <a:rPr lang="en-US" sz="2000" dirty="0" err="1"/>
              <a:t>switchport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SW1</a:t>
            </a:r>
            <a:r>
              <a:rPr lang="en-US" sz="2000" dirty="0"/>
              <a:t>(</a:t>
            </a:r>
            <a:r>
              <a:rPr lang="en-US" sz="2000" dirty="0" err="1"/>
              <a:t>config</a:t>
            </a:r>
            <a:r>
              <a:rPr lang="en-US" sz="2000" dirty="0"/>
              <a:t>-if)#</a:t>
            </a:r>
            <a:r>
              <a:rPr lang="en-US" sz="2000" dirty="0" err="1"/>
              <a:t>ip</a:t>
            </a:r>
            <a:r>
              <a:rPr lang="en-US" sz="2000" dirty="0"/>
              <a:t> address 1.1.1.1 </a:t>
            </a:r>
            <a:r>
              <a:rPr lang="en-US" sz="2000" dirty="0" smtClean="0"/>
              <a:t>255.0.0.0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SW2</a:t>
            </a:r>
            <a:r>
              <a:rPr lang="en-US" sz="2000" dirty="0"/>
              <a:t>(</a:t>
            </a:r>
            <a:r>
              <a:rPr lang="en-US" sz="2000" dirty="0" err="1"/>
              <a:t>config</a:t>
            </a:r>
            <a:r>
              <a:rPr lang="en-US" sz="2000" dirty="0"/>
              <a:t>)#interface range </a:t>
            </a:r>
            <a:r>
              <a:rPr lang="en-US" sz="2000" dirty="0" err="1"/>
              <a:t>e0</a:t>
            </a:r>
            <a:r>
              <a:rPr lang="en-US" sz="2000" dirty="0"/>
              <a:t>/0 – 3</a:t>
            </a:r>
          </a:p>
          <a:p>
            <a:pPr marL="0" indent="0">
              <a:buNone/>
            </a:pPr>
            <a:r>
              <a:rPr lang="en-US" sz="2000" dirty="0" err="1"/>
              <a:t>SW2</a:t>
            </a:r>
            <a:r>
              <a:rPr lang="en-US" sz="2000" dirty="0"/>
              <a:t>(</a:t>
            </a:r>
            <a:r>
              <a:rPr lang="en-US" sz="2000" dirty="0" err="1"/>
              <a:t>config</a:t>
            </a:r>
            <a:r>
              <a:rPr lang="en-US" sz="2000" dirty="0"/>
              <a:t>-if-range)#channel-protocol </a:t>
            </a:r>
            <a:r>
              <a:rPr lang="en-US" sz="2000" dirty="0" err="1"/>
              <a:t>pagp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SW2</a:t>
            </a:r>
            <a:r>
              <a:rPr lang="en-US" sz="2000" dirty="0"/>
              <a:t>(</a:t>
            </a:r>
            <a:r>
              <a:rPr lang="en-US" sz="2000" dirty="0" err="1"/>
              <a:t>config</a:t>
            </a:r>
            <a:r>
              <a:rPr lang="en-US" sz="2000" dirty="0"/>
              <a:t>-if-range)#channel-group 10 mode desirable</a:t>
            </a:r>
          </a:p>
          <a:p>
            <a:pPr marL="0" indent="0">
              <a:buNone/>
            </a:pPr>
            <a:r>
              <a:rPr lang="en-US" sz="2000" dirty="0" err="1"/>
              <a:t>SW2</a:t>
            </a:r>
            <a:r>
              <a:rPr lang="en-US" sz="2000" dirty="0"/>
              <a:t>(</a:t>
            </a:r>
            <a:r>
              <a:rPr lang="en-US" sz="2000" dirty="0" err="1"/>
              <a:t>config</a:t>
            </a:r>
            <a:r>
              <a:rPr lang="en-US" sz="2000" dirty="0"/>
              <a:t>-if-range)#exit</a:t>
            </a:r>
          </a:p>
          <a:p>
            <a:pPr marL="0" indent="0">
              <a:buNone/>
            </a:pPr>
            <a:r>
              <a:rPr lang="en-US" sz="2000" dirty="0" err="1"/>
              <a:t>SW2</a:t>
            </a:r>
            <a:r>
              <a:rPr lang="en-US" sz="2000" dirty="0"/>
              <a:t>(</a:t>
            </a:r>
            <a:r>
              <a:rPr lang="en-US" sz="2000" dirty="0" err="1"/>
              <a:t>config</a:t>
            </a:r>
            <a:r>
              <a:rPr lang="en-US" sz="2000" dirty="0"/>
              <a:t>)#interface port-channel 10</a:t>
            </a:r>
          </a:p>
          <a:p>
            <a:pPr marL="0" indent="0">
              <a:buNone/>
            </a:pPr>
            <a:r>
              <a:rPr lang="en-US" sz="2000" dirty="0" err="1"/>
              <a:t>SW2</a:t>
            </a:r>
            <a:r>
              <a:rPr lang="en-US" sz="2000" dirty="0"/>
              <a:t>(</a:t>
            </a:r>
            <a:r>
              <a:rPr lang="en-US" sz="2000" dirty="0" err="1"/>
              <a:t>config</a:t>
            </a:r>
            <a:r>
              <a:rPr lang="en-US" sz="2000" dirty="0"/>
              <a:t>-if)#no </a:t>
            </a:r>
            <a:r>
              <a:rPr lang="en-US" sz="2000" dirty="0" err="1"/>
              <a:t>switchport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SW2</a:t>
            </a:r>
            <a:r>
              <a:rPr lang="en-US" sz="2000" dirty="0"/>
              <a:t>(</a:t>
            </a:r>
            <a:r>
              <a:rPr lang="en-US" sz="2000" dirty="0" err="1"/>
              <a:t>config</a:t>
            </a:r>
            <a:r>
              <a:rPr lang="en-US" sz="2000" dirty="0"/>
              <a:t>-if)#</a:t>
            </a:r>
            <a:r>
              <a:rPr lang="en-US" sz="2000" dirty="0" err="1"/>
              <a:t>ip</a:t>
            </a:r>
            <a:r>
              <a:rPr lang="en-US" sz="2000" dirty="0"/>
              <a:t> address 1.1.1.2 </a:t>
            </a:r>
            <a:r>
              <a:rPr lang="en-US" sz="2000" dirty="0" smtClean="0"/>
              <a:t>255.0.0.0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SW#show</a:t>
            </a:r>
            <a:r>
              <a:rPr lang="en-US" sz="2000" dirty="0" smtClean="0"/>
              <a:t> interfaces port-channel 10	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F55-1CC2-4235-945E-C7175AF7AEEB}" type="datetime1">
              <a:rPr lang="en-US" smtClean="0"/>
              <a:pPr/>
              <a:t>18/08/2025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Designing an Enterprise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07E8-36D4-40A0-8CB7-96620EE000E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281" y="1948986"/>
            <a:ext cx="4105275" cy="1322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12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Native </a:t>
            </a:r>
            <a:r>
              <a:rPr lang="en-US" dirty="0" err="1" smtClean="0"/>
              <a:t>VLAN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EtherChannel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</a:t>
            </a:r>
            <a:r>
              <a:rPr lang="en-US" dirty="0" err="1" smtClean="0"/>
              <a:t>EtherChannel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F55-1CC2-4235-945E-C7175AF7AEEB}" type="datetime1">
              <a:rPr lang="en-US" smtClean="0"/>
              <a:pPr/>
              <a:t>18/08/2025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Designing an Enterprise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07E8-36D4-40A0-8CB7-96620EE000E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1" y="1524000"/>
            <a:ext cx="9008089" cy="4867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45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59"/>
            <a:ext cx="9144000" cy="6849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25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92162"/>
          </a:xfrm>
        </p:spPr>
        <p:txBody>
          <a:bodyPr/>
          <a:lstStyle/>
          <a:p>
            <a:r>
              <a:rPr lang="en-US" dirty="0" smtClean="0"/>
              <a:t>Native </a:t>
            </a:r>
            <a:r>
              <a:rPr lang="en-US" dirty="0" err="1" smtClean="0"/>
              <a:t>VLAN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648200"/>
            <a:ext cx="8229600" cy="20875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Native </a:t>
            </a:r>
            <a:r>
              <a:rPr lang="en-US" b="1" dirty="0" err="1"/>
              <a:t>VLAN</a:t>
            </a:r>
            <a:r>
              <a:rPr lang="en-US" dirty="0"/>
              <a:t> is a concept in networking, primarily used in </a:t>
            </a:r>
            <a:r>
              <a:rPr lang="en-US" b="1" dirty="0" err="1"/>
              <a:t>802.1Q</a:t>
            </a:r>
            <a:r>
              <a:rPr lang="en-US" b="1" dirty="0"/>
              <a:t> </a:t>
            </a:r>
            <a:r>
              <a:rPr lang="en-US" b="1" dirty="0" err="1"/>
              <a:t>trunking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the </a:t>
            </a:r>
            <a:r>
              <a:rPr lang="en-US" dirty="0" err="1"/>
              <a:t>VLAN</a:t>
            </a:r>
            <a:r>
              <a:rPr lang="en-US" dirty="0"/>
              <a:t> to which untagged traffic is assigned when it traverses a trunk port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2" descr="327P_5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56" y="1108670"/>
            <a:ext cx="6719887" cy="337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34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802.1Q Frame</a:t>
            </a:r>
          </a:p>
        </p:txBody>
      </p:sp>
      <p:pic>
        <p:nvPicPr>
          <p:cNvPr id="110597" name="Picture 5" descr="327P_0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2405062"/>
            <a:ext cx="6827838" cy="270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89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2" name="Picture 22" descr="327P_5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2" y="2099072"/>
            <a:ext cx="6664325" cy="362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Native VLANs</a:t>
            </a:r>
          </a:p>
        </p:txBody>
      </p:sp>
    </p:spTree>
    <p:extLst>
      <p:ext uri="{BB962C8B-B14F-4D97-AF65-F5344CB8AC3E}">
        <p14:creationId xmlns:p14="http://schemas.microsoft.com/office/powerpoint/2010/main" val="4459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989" cy="685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50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53"/>
            <a:ext cx="9143999" cy="6875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39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" y="0"/>
            <a:ext cx="9136047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9081789" cy="6790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8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222</Words>
  <Application>Microsoft Office PowerPoint</Application>
  <PresentationFormat>On-screen Show (4:3)</PresentationFormat>
  <Paragraphs>70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Presentation</vt:lpstr>
      <vt:lpstr>Contents</vt:lpstr>
      <vt:lpstr>Native VLAN</vt:lpstr>
      <vt:lpstr>802.1Q Frame</vt:lpstr>
      <vt:lpstr>Understanding Native VLANs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Lab: EtherChannel</vt:lpstr>
      <vt:lpstr>PowerPoint Presentation</vt:lpstr>
      <vt:lpstr>PowerPoint Presentation</vt:lpstr>
      <vt:lpstr>PowerPoint Presentation</vt:lpstr>
      <vt:lpstr>Lab: EtherChannel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</dc:creator>
  <cp:lastModifiedBy>HP</cp:lastModifiedBy>
  <cp:revision>10</cp:revision>
  <dcterms:created xsi:type="dcterms:W3CDTF">2014-03-25T03:50:58Z</dcterms:created>
  <dcterms:modified xsi:type="dcterms:W3CDTF">2025-08-18T02:53:31Z</dcterms:modified>
</cp:coreProperties>
</file>