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7D00"/>
    <a:srgbClr val="FF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6723" autoAdjust="0"/>
  </p:normalViewPr>
  <p:slideViewPr>
    <p:cSldViewPr snapToGrid="0">
      <p:cViewPr varScale="1">
        <p:scale>
          <a:sx n="96" d="100"/>
          <a:sy n="96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A1EBB-F75B-4A24-9559-DA84366F919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4F039-AE24-4DC0-83A2-5A2AC41F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4F039-AE24-4DC0-83A2-5A2AC41F6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4060-B4E3-6BD2-37B6-034CE42E1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A5BD-0B8B-9976-7164-596132849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7287-9643-3853-AA6E-4A3FEF7B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AF2F-5DCE-FEC8-1687-CE76263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654-8BBC-090C-8E10-4690F147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241F-C382-6269-60C9-4BFB6841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CB963-C2E4-F93E-69F2-4EB15AA5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0222-71C2-02E9-66ED-92E75DBE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DB36-D579-6706-63F2-B16FD889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4AA4-412A-52E5-DE2E-3FFF74BE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CADE3-C067-7B07-992A-CDDF273BE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47489-6B08-64EA-7C41-2912656A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82DE-4C35-AABD-F06D-808F4A9F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763A-1FA1-95A7-DA43-01139062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0A2B-8E35-F09B-47D0-FF4682D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CBA4-0B63-84F9-380B-F94E2057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9C7-C580-3606-788D-762851C8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E942-8BDD-03E8-0086-098927C9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349C-99CA-1210-8F2E-A1E45F33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8158-D413-8412-1FFB-7B4DFFDD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3629-D4CD-23D4-002D-7AE7F701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61FE-67E3-59E8-754C-AC276D1A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E782-0B8F-FFEA-CB29-B195D81C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0B41-0DBC-046A-8497-C0B69472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769C-2C9F-44B2-5FDD-5F13F51B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6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32B7-1776-F641-365A-E56D8E4B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BEA0-B9B4-393F-CCB6-C30811A0E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ADDBE-897D-9268-A8F2-48308035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F5D6F-7BF8-CB8D-5916-5744B7C0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82C6-C338-18E3-E59E-8DF1A18B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DBF24-9080-C385-2EBE-655AE826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EBE0-FECF-C51B-226F-58156BA0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7A15-C7CF-878D-D22E-3857D47B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B078-4504-C863-F665-DA66C6F4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0F1D6-DD11-C47A-5906-F6517B96E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B666-93F9-905F-3C4C-E629C2B13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A3B9E-4E03-84F2-4A9A-E4D817D1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1C8F2-C6BC-A4C7-E10F-6676D81D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76D5-EA4F-F5BA-951B-D98EB9A7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3EB8-5743-5172-EFFD-F3EC9750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9DC92-BCD3-C929-9FBC-C4660193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CA53-C9A3-C36E-C9B9-D0C15025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BCC1B-F904-04F7-789C-546D868A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54A84-43B4-766A-8591-7385D71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E6C57-41D7-ECBC-79B9-BE5126CE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2643-7503-9E85-D7AF-FB31B8DA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C1BF-8385-5DE9-658C-D6F3E6E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E786-5B7A-60DD-FA93-378E9504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50A00-2FC3-37A6-0FF9-A8EAB6DA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8CE1-9438-05B3-108D-29B8D27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EEF1-6D94-D9FE-B57D-B8738F6A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D863F-8512-F85D-C75E-78BABDD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A0D9-9967-73E2-5CE0-9E57C885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C9BFB-8923-41BE-855B-D586EC30C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88F2-901A-ED94-BA40-DEDAA7C75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DDA5A-4803-6B47-79D8-05B2348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4DAA-D41E-B4AE-1BE1-E429BC24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803-14E0-1DE6-AFD1-9000397F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C41F5-07C8-C3B2-3242-FA0DA157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2B12-3640-A704-9A79-5447F1CD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6BED-75C8-CE5C-A7A5-5EAA03B5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4AAA-05E5-4A67-8A70-200FB64BCDD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9288-00A2-7EB3-628D-C56BE296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8CA7-A75F-AD93-002D-5CAE1C1DA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7072-F97F-4C83-835A-693F17D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U-Turn 22">
            <a:extLst>
              <a:ext uri="{FF2B5EF4-FFF2-40B4-BE49-F238E27FC236}">
                <a16:creationId xmlns:a16="http://schemas.microsoft.com/office/drawing/2014/main" id="{AE32FC9F-4023-3C60-799B-9069CD235505}"/>
              </a:ext>
            </a:extLst>
          </p:cNvPr>
          <p:cNvSpPr/>
          <p:nvPr/>
        </p:nvSpPr>
        <p:spPr>
          <a:xfrm rot="10800000" flipH="1">
            <a:off x="4963886" y="1585683"/>
            <a:ext cx="3541487" cy="4034970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B026E8-84AB-D41A-87AC-F0E7B49A52AE}"/>
              </a:ext>
            </a:extLst>
          </p:cNvPr>
          <p:cNvSpPr/>
          <p:nvPr/>
        </p:nvSpPr>
        <p:spPr>
          <a:xfrm>
            <a:off x="1095831" y="1585683"/>
            <a:ext cx="1407885" cy="4034971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FAB968-72C4-704B-ECD1-E87FEA4E5E0E}"/>
              </a:ext>
            </a:extLst>
          </p:cNvPr>
          <p:cNvSpPr/>
          <p:nvPr/>
        </p:nvSpPr>
        <p:spPr>
          <a:xfrm>
            <a:off x="3120569" y="1585683"/>
            <a:ext cx="1407885" cy="4034971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gonal Stripe 23">
            <a:extLst>
              <a:ext uri="{FF2B5EF4-FFF2-40B4-BE49-F238E27FC236}">
                <a16:creationId xmlns:a16="http://schemas.microsoft.com/office/drawing/2014/main" id="{8C5DBAE0-D6CD-BC4D-F3A9-D0EC405092C0}"/>
              </a:ext>
            </a:extLst>
          </p:cNvPr>
          <p:cNvSpPr/>
          <p:nvPr/>
        </p:nvSpPr>
        <p:spPr>
          <a:xfrm flipV="1">
            <a:off x="2503715" y="1585683"/>
            <a:ext cx="1756229" cy="4034970"/>
          </a:xfrm>
          <a:prstGeom prst="diagStripe">
            <a:avLst>
              <a:gd name="adj" fmla="val 33595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iagonal Stripe 27">
            <a:extLst>
              <a:ext uri="{FF2B5EF4-FFF2-40B4-BE49-F238E27FC236}">
                <a16:creationId xmlns:a16="http://schemas.microsoft.com/office/drawing/2014/main" id="{4532157F-3D54-57B9-1263-D0737F0F90BF}"/>
              </a:ext>
            </a:extLst>
          </p:cNvPr>
          <p:cNvSpPr/>
          <p:nvPr/>
        </p:nvSpPr>
        <p:spPr>
          <a:xfrm flipV="1">
            <a:off x="9913256" y="1585683"/>
            <a:ext cx="1756229" cy="4034970"/>
          </a:xfrm>
          <a:prstGeom prst="diagStripe">
            <a:avLst>
              <a:gd name="adj" fmla="val 33595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iagonal Stripe 28">
            <a:extLst>
              <a:ext uri="{FF2B5EF4-FFF2-40B4-BE49-F238E27FC236}">
                <a16:creationId xmlns:a16="http://schemas.microsoft.com/office/drawing/2014/main" id="{77C53D5B-27DA-9586-59FA-D68084822A52}"/>
              </a:ext>
            </a:extLst>
          </p:cNvPr>
          <p:cNvSpPr/>
          <p:nvPr/>
        </p:nvSpPr>
        <p:spPr>
          <a:xfrm flipH="1" flipV="1">
            <a:off x="8157026" y="1585683"/>
            <a:ext cx="1756230" cy="4034970"/>
          </a:xfrm>
          <a:prstGeom prst="diagStripe">
            <a:avLst>
              <a:gd name="adj" fmla="val 33595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43D3AB-EA19-EBC6-127D-2775BA0E2C7A}"/>
              </a:ext>
            </a:extLst>
          </p:cNvPr>
          <p:cNvSpPr/>
          <p:nvPr/>
        </p:nvSpPr>
        <p:spPr>
          <a:xfrm>
            <a:off x="667658" y="1947360"/>
            <a:ext cx="222517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0721C-E300-C84A-D9B8-8F0B38AB1199}"/>
              </a:ext>
            </a:extLst>
          </p:cNvPr>
          <p:cNvSpPr/>
          <p:nvPr/>
        </p:nvSpPr>
        <p:spPr>
          <a:xfrm>
            <a:off x="667658" y="1947360"/>
            <a:ext cx="2075542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example.nua</a:t>
            </a: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597B7823-AB8C-EFD9-58A4-07671BF4B0AB}"/>
              </a:ext>
            </a:extLst>
          </p:cNvPr>
          <p:cNvSpPr/>
          <p:nvPr/>
        </p:nvSpPr>
        <p:spPr>
          <a:xfrm rot="10800000" flipH="1">
            <a:off x="6239598" y="1727854"/>
            <a:ext cx="2722804" cy="310220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FA8A0464-E08C-5511-FD3A-340F190F93E4}"/>
              </a:ext>
            </a:extLst>
          </p:cNvPr>
          <p:cNvSpPr/>
          <p:nvPr/>
        </p:nvSpPr>
        <p:spPr>
          <a:xfrm rot="10800000" flipH="1">
            <a:off x="798887" y="2012989"/>
            <a:ext cx="218721" cy="24919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27F38C-C357-C7C8-E748-58675A2D046D}"/>
              </a:ext>
            </a:extLst>
          </p:cNvPr>
          <p:cNvSpPr/>
          <p:nvPr/>
        </p:nvSpPr>
        <p:spPr>
          <a:xfrm>
            <a:off x="667658" y="2327817"/>
            <a:ext cx="222517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9B57EC-2666-B347-7595-86F79E674812}"/>
              </a:ext>
            </a:extLst>
          </p:cNvPr>
          <p:cNvSpPr/>
          <p:nvPr/>
        </p:nvSpPr>
        <p:spPr>
          <a:xfrm>
            <a:off x="667658" y="2327817"/>
            <a:ext cx="1930399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project.nua</a:t>
            </a: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A86C9DF-3E68-321B-1F1B-59E90FC019DA}"/>
              </a:ext>
            </a:extLst>
          </p:cNvPr>
          <p:cNvSpPr/>
          <p:nvPr/>
        </p:nvSpPr>
        <p:spPr>
          <a:xfrm rot="10800000" flipH="1">
            <a:off x="798887" y="2393446"/>
            <a:ext cx="218721" cy="24919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BCE56A-7767-1887-61B8-DECF97E3163A}"/>
              </a:ext>
            </a:extLst>
          </p:cNvPr>
          <p:cNvSpPr/>
          <p:nvPr/>
        </p:nvSpPr>
        <p:spPr>
          <a:xfrm>
            <a:off x="667658" y="2708274"/>
            <a:ext cx="222517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3A17B2-5536-E81C-F1B2-DEDB472581C0}"/>
              </a:ext>
            </a:extLst>
          </p:cNvPr>
          <p:cNvSpPr/>
          <p:nvPr/>
        </p:nvSpPr>
        <p:spPr>
          <a:xfrm>
            <a:off x="667658" y="2708274"/>
            <a:ext cx="1741713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main.nua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398139EC-EF42-A8C7-05E6-BF75053835E8}"/>
              </a:ext>
            </a:extLst>
          </p:cNvPr>
          <p:cNvSpPr/>
          <p:nvPr/>
        </p:nvSpPr>
        <p:spPr>
          <a:xfrm rot="10800000" flipH="1">
            <a:off x="798887" y="2773903"/>
            <a:ext cx="218721" cy="24919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A23D5-417A-CBF3-8A3A-B7D64E299047}"/>
              </a:ext>
            </a:extLst>
          </p:cNvPr>
          <p:cNvSpPr/>
          <p:nvPr/>
        </p:nvSpPr>
        <p:spPr>
          <a:xfrm>
            <a:off x="667658" y="3088731"/>
            <a:ext cx="222517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BB932-2625-F65A-6B89-06DC8DAE851C}"/>
              </a:ext>
            </a:extLst>
          </p:cNvPr>
          <p:cNvSpPr/>
          <p:nvPr/>
        </p:nvSpPr>
        <p:spPr>
          <a:xfrm>
            <a:off x="667659" y="3088731"/>
            <a:ext cx="1670730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test.nua</a:t>
            </a: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22AA668-125E-FCB8-CAD8-9C9E6C85210E}"/>
              </a:ext>
            </a:extLst>
          </p:cNvPr>
          <p:cNvSpPr/>
          <p:nvPr/>
        </p:nvSpPr>
        <p:spPr>
          <a:xfrm rot="10800000" flipH="1">
            <a:off x="798887" y="3154360"/>
            <a:ext cx="218721" cy="24919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38D1-9D33-3A66-3826-5081FFCEAF40}"/>
              </a:ext>
            </a:extLst>
          </p:cNvPr>
          <p:cNvSpPr/>
          <p:nvPr/>
        </p:nvSpPr>
        <p:spPr>
          <a:xfrm>
            <a:off x="667658" y="3469188"/>
            <a:ext cx="222517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0885EB-69B9-890E-5C24-0C96890BB0AA}"/>
              </a:ext>
            </a:extLst>
          </p:cNvPr>
          <p:cNvSpPr/>
          <p:nvPr/>
        </p:nvSpPr>
        <p:spPr>
          <a:xfrm>
            <a:off x="667658" y="3469188"/>
            <a:ext cx="1830273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game.nua</a:t>
            </a:r>
          </a:p>
        </p:txBody>
      </p:sp>
      <p:sp>
        <p:nvSpPr>
          <p:cNvPr id="25" name="Arrow: U-Turn 24">
            <a:extLst>
              <a:ext uri="{FF2B5EF4-FFF2-40B4-BE49-F238E27FC236}">
                <a16:creationId xmlns:a16="http://schemas.microsoft.com/office/drawing/2014/main" id="{C1AD264A-0BDB-8CA3-3252-0238DB31EE24}"/>
              </a:ext>
            </a:extLst>
          </p:cNvPr>
          <p:cNvSpPr/>
          <p:nvPr/>
        </p:nvSpPr>
        <p:spPr>
          <a:xfrm rot="10800000" flipH="1">
            <a:off x="798887" y="3534817"/>
            <a:ext cx="218721" cy="24919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0E192-AB38-7A8B-8EB6-26F47D645076}"/>
              </a:ext>
            </a:extLst>
          </p:cNvPr>
          <p:cNvSpPr/>
          <p:nvPr/>
        </p:nvSpPr>
        <p:spPr>
          <a:xfrm>
            <a:off x="667658" y="3849645"/>
            <a:ext cx="222517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AAC529-FCFC-94BD-6AB4-558D4D9D49FF}"/>
              </a:ext>
            </a:extLst>
          </p:cNvPr>
          <p:cNvSpPr/>
          <p:nvPr/>
        </p:nvSpPr>
        <p:spPr>
          <a:xfrm>
            <a:off x="667658" y="3849645"/>
            <a:ext cx="1901711" cy="3894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library.nua</a:t>
            </a:r>
          </a:p>
        </p:txBody>
      </p:sp>
      <p:sp>
        <p:nvSpPr>
          <p:cNvPr id="28" name="Arrow: U-Turn 27">
            <a:extLst>
              <a:ext uri="{FF2B5EF4-FFF2-40B4-BE49-F238E27FC236}">
                <a16:creationId xmlns:a16="http://schemas.microsoft.com/office/drawing/2014/main" id="{A65A12B1-C0E5-734A-5937-48402E3AD82B}"/>
              </a:ext>
            </a:extLst>
          </p:cNvPr>
          <p:cNvSpPr/>
          <p:nvPr/>
        </p:nvSpPr>
        <p:spPr>
          <a:xfrm rot="10800000" flipH="1">
            <a:off x="798887" y="3915274"/>
            <a:ext cx="218721" cy="249199"/>
          </a:xfrm>
          <a:prstGeom prst="uturnArrow">
            <a:avLst>
              <a:gd name="adj1" fmla="val 39105"/>
              <a:gd name="adj2" fmla="val 25000"/>
              <a:gd name="adj3" fmla="val 27917"/>
              <a:gd name="adj4" fmla="val 47276"/>
              <a:gd name="adj5" fmla="val 100000"/>
            </a:avLst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9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19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OPREA-NITA, DAVID</dc:creator>
  <cp:lastModifiedBy>OPREA-NITA, DAVID</cp:lastModifiedBy>
  <cp:revision>4</cp:revision>
  <dcterms:created xsi:type="dcterms:W3CDTF">2023-11-30T00:09:38Z</dcterms:created>
  <dcterms:modified xsi:type="dcterms:W3CDTF">2023-12-03T00:38:18Z</dcterms:modified>
</cp:coreProperties>
</file>