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6" d="100"/>
          <a:sy n="86" d="100"/>
        </p:scale>
        <p:origin x="6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D1AEB-20C9-4FFE-AB1E-270B558A0F88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0EF-1003-445C-A692-EED269505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66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710EF-1003-445C-A692-EED269505AA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110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8681" y="176271"/>
            <a:ext cx="8825658" cy="2309603"/>
          </a:xfrm>
        </p:spPr>
        <p:txBody>
          <a:bodyPr/>
          <a:lstStyle/>
          <a:p>
            <a:pPr algn="ctr"/>
            <a:r>
              <a:rPr lang="es-CL" b="1" u="sng" dirty="0" smtClean="0">
                <a:latin typeface="Cambria" panose="02040503050406030204" pitchFamily="18" charset="0"/>
              </a:rPr>
              <a:t>Calculadora de notas </a:t>
            </a:r>
            <a:r>
              <a:rPr lang="es-CL" b="1" u="sng" dirty="0" err="1" smtClean="0">
                <a:latin typeface="Cambria" panose="02040503050406030204" pitchFamily="18" charset="0"/>
              </a:rPr>
              <a:t>Ip</a:t>
            </a:r>
            <a:r>
              <a:rPr lang="es-CL" b="1" u="sng" dirty="0" smtClean="0">
                <a:latin typeface="Cambria" panose="02040503050406030204" pitchFamily="18" charset="0"/>
              </a:rPr>
              <a:t> Chile</a:t>
            </a:r>
            <a:endParaRPr lang="es-CL" b="1" u="sng" dirty="0">
              <a:latin typeface="Cambria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21" y="2576640"/>
            <a:ext cx="2128071" cy="21280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01638" y="4002402"/>
            <a:ext cx="3801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Cambria" panose="02040503050406030204" pitchFamily="18" charset="0"/>
              </a:rPr>
              <a:t>Integrantes: Víctor Castillo.</a:t>
            </a:r>
          </a:p>
          <a:p>
            <a:r>
              <a:rPr lang="es-CL" dirty="0" smtClean="0">
                <a:latin typeface="Cambria" panose="02040503050406030204" pitchFamily="18" charset="0"/>
              </a:rPr>
              <a:t>                        Sebastián Marilao.</a:t>
            </a:r>
          </a:p>
          <a:p>
            <a:r>
              <a:rPr lang="es-CL" dirty="0">
                <a:latin typeface="Cambria" panose="02040503050406030204" pitchFamily="18" charset="0"/>
              </a:rPr>
              <a:t>   </a:t>
            </a:r>
            <a:r>
              <a:rPr lang="es-CL" dirty="0" smtClean="0">
                <a:latin typeface="Cambria" panose="02040503050406030204" pitchFamily="18" charset="0"/>
              </a:rPr>
              <a:t>                     Patrick Poblete.</a:t>
            </a:r>
          </a:p>
          <a:p>
            <a:r>
              <a:rPr lang="es-CL" dirty="0" smtClean="0">
                <a:latin typeface="Cambria" panose="02040503050406030204" pitchFamily="18" charset="0"/>
              </a:rPr>
              <a:t>                        Sebastián Orellana.</a:t>
            </a:r>
          </a:p>
          <a:p>
            <a:r>
              <a:rPr lang="es-CL" dirty="0" smtClean="0">
                <a:latin typeface="Cambria" panose="02040503050406030204" pitchFamily="18" charset="0"/>
              </a:rPr>
              <a:t>Fecha: 17/04/2019.</a:t>
            </a:r>
          </a:p>
          <a:p>
            <a:r>
              <a:rPr lang="es-CL" dirty="0" smtClean="0">
                <a:latin typeface="Cambria" panose="02040503050406030204" pitchFamily="18" charset="0"/>
              </a:rPr>
              <a:t>Ramo: Programación de App móviles.</a:t>
            </a:r>
          </a:p>
          <a:p>
            <a:r>
              <a:rPr lang="es-CL" dirty="0" smtClean="0">
                <a:latin typeface="Cambria" panose="02040503050406030204" pitchFamily="18" charset="0"/>
              </a:rPr>
              <a:t>Profesor: German Riveros.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21" y="5072476"/>
            <a:ext cx="36861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77532" cy="737104"/>
          </a:xfrm>
        </p:spPr>
        <p:txBody>
          <a:bodyPr/>
          <a:lstStyle/>
          <a:p>
            <a:pPr algn="ctr"/>
            <a:r>
              <a:rPr lang="es-CL" sz="5400" dirty="0" smtClean="0">
                <a:latin typeface="Cambria" panose="02040503050406030204" pitchFamily="18" charset="0"/>
              </a:rPr>
              <a:t>  </a:t>
            </a:r>
            <a:r>
              <a:rPr lang="es-CL" sz="5400" b="1" u="sng" dirty="0" smtClean="0">
                <a:latin typeface="Cambria" panose="02040503050406030204" pitchFamily="18" charset="0"/>
              </a:rPr>
              <a:t>Introducción.</a:t>
            </a:r>
            <a:endParaRPr lang="es-CL" sz="5400" b="1" u="sng" dirty="0">
              <a:latin typeface="Cambria" panose="02040503050406030204" pitchFamily="18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01" y="1590672"/>
            <a:ext cx="5423379" cy="18967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78" y="3722970"/>
            <a:ext cx="2760643" cy="27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77532" cy="737104"/>
          </a:xfrm>
        </p:spPr>
        <p:txBody>
          <a:bodyPr/>
          <a:lstStyle/>
          <a:p>
            <a:pPr algn="ctr"/>
            <a:r>
              <a:rPr lang="es-CL" sz="5400" dirty="0" smtClean="0">
                <a:latin typeface="Cambria" panose="02040503050406030204" pitchFamily="18" charset="0"/>
              </a:rPr>
              <a:t>  </a:t>
            </a:r>
            <a:r>
              <a:rPr lang="es-CL" sz="5400" u="sng" dirty="0" smtClean="0">
                <a:latin typeface="Cambria" panose="02040503050406030204" pitchFamily="18" charset="0"/>
              </a:rPr>
              <a:t>Porcentajes .</a:t>
            </a:r>
            <a:endParaRPr lang="es-CL" sz="5400" u="sng" dirty="0">
              <a:latin typeface="Cambria" panose="02040503050406030204" pitchFamily="18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334" y="1739126"/>
            <a:ext cx="10875309" cy="4683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latin typeface="Cambria" panose="02040503050406030204" pitchFamily="18" charset="0"/>
              </a:rPr>
              <a:t>Costo de subida de la App</a:t>
            </a:r>
            <a:endParaRPr lang="es-CL" b="1" dirty="0">
              <a:latin typeface="Cambria" panose="02040503050406030204" pitchFamily="18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Google </a:t>
            </a:r>
            <a:r>
              <a:rPr lang="es-CL" dirty="0" err="1" smtClean="0"/>
              <a:t>play</a:t>
            </a:r>
            <a:r>
              <a:rPr lang="es-CL" dirty="0" smtClean="0"/>
              <a:t> (el costo de suscripción de desarrollador de </a:t>
            </a:r>
            <a:r>
              <a:rPr lang="es-CL" dirty="0" err="1" smtClean="0"/>
              <a:t>google</a:t>
            </a:r>
            <a:r>
              <a:rPr lang="es-CL" dirty="0" smtClean="0"/>
              <a:t> es de 25 dólares y se cancela una </a:t>
            </a:r>
            <a:r>
              <a:rPr lang="es-CL" smtClean="0"/>
              <a:t>vez).</a:t>
            </a:r>
            <a:endParaRPr lang="es-CL" dirty="0" smtClean="0"/>
          </a:p>
          <a:p>
            <a:r>
              <a:rPr lang="es-CL" dirty="0" smtClean="0"/>
              <a:t>App store ( el costo de suscripción de desarrollador  de </a:t>
            </a:r>
            <a:r>
              <a:rPr lang="es-CL" dirty="0" err="1" smtClean="0"/>
              <a:t>app</a:t>
            </a:r>
            <a:r>
              <a:rPr lang="es-CL" dirty="0" smtClean="0"/>
              <a:t> store es de 99 dólares y esta se renueva de forma anual, el registro es mas lioso ya que pide mas información 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98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107</Words>
  <Application>Microsoft Office PowerPoint</Application>
  <PresentationFormat>Panorámica</PresentationFormat>
  <Paragraphs>14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Century Gothic</vt:lpstr>
      <vt:lpstr>Wingdings 3</vt:lpstr>
      <vt:lpstr>Ion</vt:lpstr>
      <vt:lpstr>Calculadora de notas Ip Chile</vt:lpstr>
      <vt:lpstr>  Introducción.</vt:lpstr>
      <vt:lpstr>  Porcentajes .</vt:lpstr>
      <vt:lpstr>Costo de subida de la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notas Ip Chile</dc:title>
  <dc:creator>RLCXX</dc:creator>
  <cp:lastModifiedBy>RLCXX</cp:lastModifiedBy>
  <cp:revision>5</cp:revision>
  <dcterms:created xsi:type="dcterms:W3CDTF">2019-04-15T20:23:47Z</dcterms:created>
  <dcterms:modified xsi:type="dcterms:W3CDTF">2019-04-15T21:16:09Z</dcterms:modified>
</cp:coreProperties>
</file>