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7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56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81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6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59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80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3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4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2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4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7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8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b="1" dirty="0" err="1" smtClean="0"/>
              <a:t>NEflih</a:t>
            </a:r>
            <a:r>
              <a:rPr lang="es-CL" b="1" dirty="0" smtClean="0"/>
              <a:t>.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10638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b="1" u="sng" dirty="0" smtClean="0"/>
              <a:t>Introducción</a:t>
            </a:r>
            <a:endParaRPr lang="es-CL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Esta aplicación “</a:t>
            </a:r>
            <a:r>
              <a:rPr lang="es-CL" dirty="0" err="1" smtClean="0"/>
              <a:t>Neflih</a:t>
            </a:r>
            <a:r>
              <a:rPr lang="es-CL" dirty="0" smtClean="0"/>
              <a:t>” sirve para ver películas y series en dispositivos móviles, fue desarrollada utilizando el Framework </a:t>
            </a:r>
            <a:r>
              <a:rPr lang="es-CL" dirty="0" err="1" smtClean="0"/>
              <a:t>ionic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6488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b="1" u="sng" dirty="0" smtClean="0"/>
              <a:t>Monetización</a:t>
            </a:r>
            <a:endParaRPr lang="es-CL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La Aplicación será de descarga gratuita </a:t>
            </a:r>
            <a:r>
              <a:rPr lang="es-CL" dirty="0"/>
              <a:t>con </a:t>
            </a:r>
            <a:r>
              <a:rPr lang="es-CL" dirty="0"/>
              <a:t>publicidad </a:t>
            </a:r>
            <a:r>
              <a:rPr lang="es-CL" dirty="0" smtClean="0"/>
              <a:t>in-App.</a:t>
            </a:r>
          </a:p>
          <a:p>
            <a:pPr marL="0" indent="0">
              <a:buNone/>
            </a:pPr>
            <a:r>
              <a:rPr lang="es-CL" dirty="0" smtClean="0"/>
              <a:t>Se utilizaran </a:t>
            </a:r>
            <a:r>
              <a:rPr lang="es-CL" dirty="0"/>
              <a:t>pequeños banners de publicidad </a:t>
            </a:r>
            <a:r>
              <a:rPr lang="es-CL" dirty="0" smtClean="0"/>
              <a:t>dentro de la aplicación. 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saltarán </a:t>
            </a:r>
            <a:r>
              <a:rPr lang="es-CL" dirty="0"/>
              <a:t>anuncios </a:t>
            </a:r>
            <a:r>
              <a:rPr lang="es-CL" dirty="0" smtClean="0"/>
              <a:t>cada </a:t>
            </a:r>
            <a:r>
              <a:rPr lang="es-CL" dirty="0"/>
              <a:t>determinado tiempo de </a:t>
            </a:r>
            <a:r>
              <a:rPr lang="es-CL" dirty="0" smtClean="0"/>
              <a:t>uso o antes de acceder a algún video.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92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b="1" u="sng" dirty="0" smtClean="0"/>
              <a:t>Dificultades</a:t>
            </a:r>
            <a:endParaRPr lang="es-CL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Creación de la </a:t>
            </a:r>
            <a:r>
              <a:rPr lang="es-CL" dirty="0" err="1" smtClean="0"/>
              <a:t>apk</a:t>
            </a:r>
            <a:r>
              <a:rPr lang="es-CL" dirty="0" smtClean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137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b="1" u="sng" dirty="0" smtClean="0"/>
              <a:t>Conclusión</a:t>
            </a:r>
            <a:endParaRPr lang="es-CL" b="1" u="sng" dirty="0"/>
          </a:p>
        </p:txBody>
      </p:sp>
    </p:spTree>
    <p:extLst>
      <p:ext uri="{BB962C8B-B14F-4D97-AF65-F5344CB8AC3E}">
        <p14:creationId xmlns:p14="http://schemas.microsoft.com/office/powerpoint/2010/main" val="344312439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76</TotalTime>
  <Words>46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Estela de condensación</vt:lpstr>
      <vt:lpstr>NEflih.</vt:lpstr>
      <vt:lpstr>Introducción</vt:lpstr>
      <vt:lpstr>Monetización</vt:lpstr>
      <vt:lpstr>Dificultades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RLCXX</dc:creator>
  <cp:lastModifiedBy>RLCXX</cp:lastModifiedBy>
  <cp:revision>6</cp:revision>
  <dcterms:created xsi:type="dcterms:W3CDTF">2019-05-22T16:58:28Z</dcterms:created>
  <dcterms:modified xsi:type="dcterms:W3CDTF">2019-05-22T18:14:59Z</dcterms:modified>
</cp:coreProperties>
</file>