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4" d="100"/>
          <a:sy n="94" d="100"/>
        </p:scale>
        <p:origin x="-1278" y="-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4FD36-8F05-450B-9FBC-6E64403B293F}" type="datetimeFigureOut">
              <a:rPr lang="es-CL" smtClean="0"/>
              <a:t>01-06-2018</a:t>
            </a:fld>
            <a:endParaRPr lang="es-CL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12 Elipse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8D55A83-549F-40D2-82A1-85F9003E0C37}" type="slidenum">
              <a:rPr lang="es-CL" smtClean="0"/>
              <a:t>‹Nº›</a:t>
            </a:fld>
            <a:endParaRPr lang="es-CL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4FD36-8F05-450B-9FBC-6E64403B293F}" type="datetimeFigureOut">
              <a:rPr lang="es-CL" smtClean="0"/>
              <a:t>01-06-2018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55A83-549F-40D2-82A1-85F9003E0C37}" type="slidenum">
              <a:rPr lang="es-CL" smtClean="0"/>
              <a:t>‹Nº›</a:t>
            </a:fld>
            <a:endParaRPr lang="es-C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10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Elipse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C8D55A83-549F-40D2-82A1-85F9003E0C37}" type="slidenum">
              <a:rPr lang="es-CL" smtClean="0"/>
              <a:t>‹Nº›</a:t>
            </a:fld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4FD36-8F05-450B-9FBC-6E64403B293F}" type="datetimeFigureOut">
              <a:rPr lang="es-CL" smtClean="0"/>
              <a:t>01-06-2018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4FD36-8F05-450B-9FBC-6E64403B293F}" type="datetimeFigureOut">
              <a:rPr lang="es-CL" smtClean="0"/>
              <a:t>01-06-2018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C8D55A83-549F-40D2-82A1-85F9003E0C37}" type="slidenum">
              <a:rPr lang="es-CL" smtClean="0"/>
              <a:t>‹Nº›</a:t>
            </a:fld>
            <a:endParaRPr lang="es-CL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3" name="12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Rectángulo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4FD36-8F05-450B-9FBC-6E64403B293F}" type="datetimeFigureOut">
              <a:rPr lang="es-CL" smtClean="0"/>
              <a:t>01-06-2018</a:t>
            </a:fld>
            <a:endParaRPr lang="es-CL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Elipse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Elipse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8D55A83-549F-40D2-82A1-85F9003E0C37}" type="slidenum">
              <a:rPr lang="es-CL" smtClean="0"/>
              <a:t>‹Nº›</a:t>
            </a:fld>
            <a:endParaRPr lang="es-CL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DF34FD36-8F05-450B-9FBC-6E64403B293F}" type="datetimeFigureOut">
              <a:rPr lang="es-CL" smtClean="0"/>
              <a:t>01-06-2018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55A83-549F-40D2-82A1-85F9003E0C37}" type="slidenum">
              <a:rPr lang="es-CL" smtClean="0"/>
              <a:t>‹Nº›</a:t>
            </a:fld>
            <a:endParaRPr lang="es-CL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Marcador de contenido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2" name="11 Marcador de contenido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19 Rectángulo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20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21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Rectángulo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4FD36-8F05-450B-9FBC-6E64403B293F}" type="datetimeFigureOut">
              <a:rPr lang="es-CL" smtClean="0"/>
              <a:t>01-06-2018</a:t>
            </a:fld>
            <a:endParaRPr lang="es-C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s-CL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23 Marcador de contenido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6" name="25 Marcador de contenido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5" name="24 Elipse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26 Elipse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C8D55A83-549F-40D2-82A1-85F9003E0C37}" type="slidenum">
              <a:rPr lang="es-CL" smtClean="0"/>
              <a:t>‹Nº›</a:t>
            </a:fld>
            <a:endParaRPr lang="es-CL"/>
          </a:p>
        </p:txBody>
      </p:sp>
      <p:sp>
        <p:nvSpPr>
          <p:cNvPr id="23" name="22 Título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4FD36-8F05-450B-9FBC-6E64403B293F}" type="datetimeFigureOut">
              <a:rPr lang="es-CL" smtClean="0"/>
              <a:t>01-06-2018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C8D55A83-549F-40D2-82A1-85F9003E0C37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5 Rectángulo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4FD36-8F05-450B-9FBC-6E64403B293F}" type="datetimeFigureOut">
              <a:rPr lang="es-CL" smtClean="0"/>
              <a:t>01-06-2018</a:t>
            </a:fld>
            <a:endParaRPr lang="es-C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8D55A83-549F-40D2-82A1-85F9003E0C37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18 Rectángulo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12 Rectángulo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19 Marcador de contenido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0" name="9 Elipse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Elipse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8D55A83-549F-40D2-82A1-85F9003E0C37}" type="slidenum">
              <a:rPr lang="es-CL" smtClean="0"/>
              <a:t>‹Nº›</a:t>
            </a:fld>
            <a:endParaRPr lang="es-CL"/>
          </a:p>
        </p:txBody>
      </p:sp>
      <p:sp>
        <p:nvSpPr>
          <p:cNvPr id="21" name="20 Rectángulo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4FD36-8F05-450B-9FBC-6E64403B293F}" type="datetimeFigureOut">
              <a:rPr lang="es-CL" smtClean="0"/>
              <a:t>01-06-2018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s-C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20 Conector recto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19 Rectángulo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11 Elipse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Elipse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C8D55A83-549F-40D2-82A1-85F9003E0C37}" type="slidenum">
              <a:rPr lang="es-CL" smtClean="0"/>
              <a:t>‹Nº›</a:t>
            </a:fld>
            <a:endParaRPr lang="es-CL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22" name="21 Rectángulo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DF34FD36-8F05-450B-9FBC-6E64403B293F}" type="datetimeFigureOut">
              <a:rPr lang="es-CL" smtClean="0"/>
              <a:t>01-06-2018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s-C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DF34FD36-8F05-450B-9FBC-6E64403B293F}" type="datetimeFigureOut">
              <a:rPr lang="es-CL" smtClean="0"/>
              <a:t>01-06-2018</a:t>
            </a:fld>
            <a:endParaRPr lang="es-C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s-CL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Elipse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Elipse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8D55A83-549F-40D2-82A1-85F9003E0C37}" type="slidenum">
              <a:rPr lang="es-CL" smtClean="0"/>
              <a:t>‹Nº›</a:t>
            </a:fld>
            <a:endParaRPr lang="es-CL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L" dirty="0" smtClean="0"/>
              <a:t>Integrantes:</a:t>
            </a:r>
          </a:p>
          <a:p>
            <a:r>
              <a:rPr lang="es-CL" dirty="0" smtClean="0"/>
              <a:t>Sebastián Orellana</a:t>
            </a:r>
          </a:p>
          <a:p>
            <a:r>
              <a:rPr lang="es-CL" dirty="0" smtClean="0"/>
              <a:t>Patrick Poblete</a:t>
            </a:r>
          </a:p>
          <a:p>
            <a:r>
              <a:rPr lang="es-CL" dirty="0" smtClean="0"/>
              <a:t>Sebastián Marilao</a:t>
            </a:r>
            <a:endParaRPr lang="es-CL" dirty="0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 smtClean="0"/>
              <a:t>Desarrollo Web</a:t>
            </a:r>
            <a:br>
              <a:rPr lang="es-CL" dirty="0" smtClean="0"/>
            </a:br>
            <a:r>
              <a:rPr lang="es-CL" dirty="0" smtClean="0"/>
              <a:t>Epe1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22605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Modelo relacional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1026" name="Picture 2" descr="C:\Users\RLCXX\Downloads\Captur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556792"/>
            <a:ext cx="6685715" cy="4409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5178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Funcionamiento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CL" dirty="0" smtClean="0"/>
              <a:t>Nuestra aplicación web esta diseñada para la administración de un colegio, donde podemos ingresar profesores ,estudiantes, cursos y asignaturas</a:t>
            </a:r>
          </a:p>
          <a:p>
            <a:r>
              <a:rPr lang="es-CL" dirty="0" smtClean="0"/>
              <a:t>Tiene las funciones básicas como modificar los registros y eliminarlos.</a:t>
            </a:r>
          </a:p>
          <a:p>
            <a:pPr marL="0" indent="0">
              <a:buNone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79538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Costo del Proyecto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CL" dirty="0" smtClean="0"/>
              <a:t>En el costo del proyecto nos enfocamos en la cantidad de horas que se mantuvo desarrollando el proyecto con un valor de $10.000 por hora, con un total 9 horas que da un valor $90.000 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68364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Conclusión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2526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l">
  <a:themeElements>
    <a:clrScheme name="Civil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l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l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29</TotalTime>
  <Words>88</Words>
  <Application>Microsoft Office PowerPoint</Application>
  <PresentationFormat>Presentación en pantalla (4:3)</PresentationFormat>
  <Paragraphs>12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Civil</vt:lpstr>
      <vt:lpstr>Desarrollo Web Epe1</vt:lpstr>
      <vt:lpstr>Modelo relacional</vt:lpstr>
      <vt:lpstr>Funcionamiento</vt:lpstr>
      <vt:lpstr>Costo del Proyecto</vt:lpstr>
      <vt:lpstr>Conclusión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Desarrollo Web Epe1</dc:title>
  <dc:creator>RLCXX</dc:creator>
  <cp:lastModifiedBy>RLCXX</cp:lastModifiedBy>
  <cp:revision>4</cp:revision>
  <dcterms:created xsi:type="dcterms:W3CDTF">2018-06-01T20:57:49Z</dcterms:created>
  <dcterms:modified xsi:type="dcterms:W3CDTF">2018-06-01T21:29:52Z</dcterms:modified>
</cp:coreProperties>
</file>