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6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FD36-8F05-450B-9FBC-6E64403B293F}" type="datetimeFigureOut">
              <a:rPr lang="es-CL" smtClean="0"/>
              <a:t>06-06-2018</a:t>
            </a:fld>
            <a:endParaRPr lang="es-CL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D55A83-549F-40D2-82A1-85F9003E0C37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FD36-8F05-450B-9FBC-6E64403B293F}" type="datetimeFigureOut">
              <a:rPr lang="es-CL" smtClean="0"/>
              <a:t>06-06-2018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5A83-549F-40D2-82A1-85F9003E0C37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8D55A83-549F-40D2-82A1-85F9003E0C37}" type="slidenum">
              <a:rPr lang="es-CL" smtClean="0"/>
              <a:t>‹Nº›</a:t>
            </a:fld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FD36-8F05-450B-9FBC-6E64403B293F}" type="datetimeFigureOut">
              <a:rPr lang="es-CL" smtClean="0"/>
              <a:t>06-06-2018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FD36-8F05-450B-9FBC-6E64403B293F}" type="datetimeFigureOut">
              <a:rPr lang="es-CL" smtClean="0"/>
              <a:t>06-06-2018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8D55A83-549F-40D2-82A1-85F9003E0C37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FD36-8F05-450B-9FBC-6E64403B293F}" type="datetimeFigureOut">
              <a:rPr lang="es-CL" smtClean="0"/>
              <a:t>06-06-2018</a:t>
            </a:fld>
            <a:endParaRPr lang="es-CL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D55A83-549F-40D2-82A1-85F9003E0C37}" type="slidenum">
              <a:rPr lang="es-CL" smtClean="0"/>
              <a:t>‹Nº›</a:t>
            </a:fld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F34FD36-8F05-450B-9FBC-6E64403B293F}" type="datetimeFigureOut">
              <a:rPr lang="es-CL" smtClean="0"/>
              <a:t>06-06-2018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5A83-549F-40D2-82A1-85F9003E0C37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FD36-8F05-450B-9FBC-6E64403B293F}" type="datetimeFigureOut">
              <a:rPr lang="es-CL" smtClean="0"/>
              <a:t>06-06-2018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CL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8D55A83-549F-40D2-82A1-85F9003E0C37}" type="slidenum">
              <a:rPr lang="es-CL" smtClean="0"/>
              <a:t>‹Nº›</a:t>
            </a:fld>
            <a:endParaRPr lang="es-CL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FD36-8F05-450B-9FBC-6E64403B293F}" type="datetimeFigureOut">
              <a:rPr lang="es-CL" smtClean="0"/>
              <a:t>06-06-2018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8D55A83-549F-40D2-82A1-85F9003E0C3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FD36-8F05-450B-9FBC-6E64403B293F}" type="datetimeFigureOut">
              <a:rPr lang="es-CL" smtClean="0"/>
              <a:t>06-06-2018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D55A83-549F-40D2-82A1-85F9003E0C3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D55A83-549F-40D2-82A1-85F9003E0C37}" type="slidenum">
              <a:rPr lang="es-CL" smtClean="0"/>
              <a:t>‹Nº›</a:t>
            </a:fld>
            <a:endParaRPr lang="es-CL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FD36-8F05-450B-9FBC-6E64403B293F}" type="datetimeFigureOut">
              <a:rPr lang="es-CL" smtClean="0"/>
              <a:t>06-06-2018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8D55A83-549F-40D2-82A1-85F9003E0C37}" type="slidenum">
              <a:rPr lang="es-CL" smtClean="0"/>
              <a:t>‹Nº›</a:t>
            </a:fld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F34FD36-8F05-450B-9FBC-6E64403B293F}" type="datetimeFigureOut">
              <a:rPr lang="es-CL" smtClean="0"/>
              <a:t>06-06-2018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F34FD36-8F05-450B-9FBC-6E64403B293F}" type="datetimeFigureOut">
              <a:rPr lang="es-CL" smtClean="0"/>
              <a:t>06-06-2018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D55A83-549F-40D2-82A1-85F9003E0C37}" type="slidenum">
              <a:rPr lang="es-CL" smtClean="0"/>
              <a:t>‹Nº›</a:t>
            </a:fld>
            <a:endParaRPr lang="es-CL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267744" y="3284984"/>
            <a:ext cx="6400800" cy="1752600"/>
          </a:xfrm>
        </p:spPr>
        <p:txBody>
          <a:bodyPr/>
          <a:lstStyle/>
          <a:p>
            <a:r>
              <a:rPr lang="es-CL" dirty="0"/>
              <a:t>Integrantes:</a:t>
            </a:r>
          </a:p>
          <a:p>
            <a:r>
              <a:rPr lang="es-CL" dirty="0"/>
              <a:t>Sebastián Orellana</a:t>
            </a:r>
          </a:p>
          <a:p>
            <a:r>
              <a:rPr lang="es-CL" dirty="0"/>
              <a:t>Patrick Poblete</a:t>
            </a:r>
          </a:p>
          <a:p>
            <a:r>
              <a:rPr lang="es-CL" dirty="0"/>
              <a:t>Sebastián Marilao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Desarrollo Web</a:t>
            </a:r>
            <a:br>
              <a:rPr lang="es-CL" dirty="0"/>
            </a:br>
            <a:r>
              <a:rPr lang="es-CL" dirty="0"/>
              <a:t>Epe1</a:t>
            </a:r>
          </a:p>
        </p:txBody>
      </p:sp>
      <p:pic>
        <p:nvPicPr>
          <p:cNvPr id="1026" name="Picture 2" descr="C:\Users\RLCXX\Downloads\Epe1\web\imagenes\escu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24669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05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Modelo relacional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026" name="Picture 2" descr="C:\Users\RLCXX\Downloads\Captu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6685715" cy="44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17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Funcionamiento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/>
              <a:t>Nuestra aplicación web esta diseñada para la administración de un colegio, donde podemos ingresar profesores ,estudiantes, cursos y asignaturas</a:t>
            </a:r>
          </a:p>
          <a:p>
            <a:r>
              <a:rPr lang="es-CL" dirty="0"/>
              <a:t>Tiene las funciones básicas como modificar los registros y eliminarlos.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9538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Costo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/>
              <a:t>En el costo del proyecto nos enfocamos en la cantidad de horas que se mantuvo desarrollando el proyecto con un valor de </a:t>
            </a:r>
            <a:r>
              <a:rPr lang="es-CL" dirty="0" smtClean="0"/>
              <a:t>$20.000 </a:t>
            </a:r>
            <a:r>
              <a:rPr lang="es-CL" dirty="0"/>
              <a:t>por hora, con un total 36 horas que da un valor </a:t>
            </a:r>
            <a:r>
              <a:rPr lang="es-CL" dirty="0" smtClean="0"/>
              <a:t>$720.000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8364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/>
              <a:t>Gracias a este trabajo vimos la importancia de trabajar en conjunto utilizando GITHUB, ya que permite subir archivos por separado y los junta en un solo </a:t>
            </a:r>
            <a:r>
              <a:rPr lang="es-CL" dirty="0" smtClean="0"/>
              <a:t>proyecto.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526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31</TotalTime>
  <Words>117</Words>
  <Application>Microsoft Office PowerPoint</Application>
  <PresentationFormat>Presentación en pantalla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Civil</vt:lpstr>
      <vt:lpstr>Desarrollo Web Epe1</vt:lpstr>
      <vt:lpstr>Modelo relacional</vt:lpstr>
      <vt:lpstr>Funcionamiento</vt:lpstr>
      <vt:lpstr>Costo del Proyecto</vt:lpstr>
      <vt:lpstr>Conclusión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 Epe1</dc:title>
  <dc:creator>RLCXX</dc:creator>
  <cp:lastModifiedBy>RLCXX</cp:lastModifiedBy>
  <cp:revision>7</cp:revision>
  <dcterms:created xsi:type="dcterms:W3CDTF">2018-06-01T20:57:49Z</dcterms:created>
  <dcterms:modified xsi:type="dcterms:W3CDTF">2018-06-06T19:20:09Z</dcterms:modified>
</cp:coreProperties>
</file>