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1" r:id="rId1"/>
  </p:sldMasterIdLst>
  <p:notesMasterIdLst>
    <p:notesMasterId r:id="rId20"/>
  </p:notesMasterIdLst>
  <p:handoutMasterIdLst>
    <p:handoutMasterId r:id="rId21"/>
  </p:handoutMasterIdLst>
  <p:sldIdLst>
    <p:sldId id="269" r:id="rId2"/>
    <p:sldId id="453" r:id="rId3"/>
    <p:sldId id="265" r:id="rId4"/>
    <p:sldId id="414" r:id="rId5"/>
    <p:sldId id="454" r:id="rId6"/>
    <p:sldId id="455" r:id="rId7"/>
    <p:sldId id="456" r:id="rId8"/>
    <p:sldId id="457" r:id="rId9"/>
    <p:sldId id="459" r:id="rId10"/>
    <p:sldId id="458" r:id="rId11"/>
    <p:sldId id="460" r:id="rId12"/>
    <p:sldId id="461" r:id="rId13"/>
    <p:sldId id="462" r:id="rId14"/>
    <p:sldId id="463" r:id="rId15"/>
    <p:sldId id="464" r:id="rId16"/>
    <p:sldId id="465" r:id="rId17"/>
    <p:sldId id="427" r:id="rId18"/>
    <p:sldId id="315" r:id="rId19"/>
  </p:sldIdLst>
  <p:sldSz cx="24382413" cy="13684250"/>
  <p:notesSz cx="6858000" cy="9144000"/>
  <p:defaultTextStyle>
    <a:defPPr>
      <a:defRPr lang="en-US"/>
    </a:defPPr>
    <a:lvl1pPr marL="0" algn="l" defTabSz="1827154" rtl="0" eaLnBrk="1" latinLnBrk="0" hangingPunct="1">
      <a:defRPr sz="3597" kern="1200">
        <a:solidFill>
          <a:schemeClr val="tx1"/>
        </a:solidFill>
        <a:latin typeface="+mn-lt"/>
        <a:ea typeface="+mn-ea"/>
        <a:cs typeface="+mn-cs"/>
      </a:defRPr>
    </a:lvl1pPr>
    <a:lvl2pPr marL="913577" algn="l" defTabSz="1827154" rtl="0" eaLnBrk="1" latinLnBrk="0" hangingPunct="1">
      <a:defRPr sz="3597" kern="1200">
        <a:solidFill>
          <a:schemeClr val="tx1"/>
        </a:solidFill>
        <a:latin typeface="+mn-lt"/>
        <a:ea typeface="+mn-ea"/>
        <a:cs typeface="+mn-cs"/>
      </a:defRPr>
    </a:lvl2pPr>
    <a:lvl3pPr marL="1827154" algn="l" defTabSz="1827154" rtl="0" eaLnBrk="1" latinLnBrk="0" hangingPunct="1">
      <a:defRPr sz="3597" kern="1200">
        <a:solidFill>
          <a:schemeClr val="tx1"/>
        </a:solidFill>
        <a:latin typeface="+mn-lt"/>
        <a:ea typeface="+mn-ea"/>
        <a:cs typeface="+mn-cs"/>
      </a:defRPr>
    </a:lvl3pPr>
    <a:lvl4pPr marL="2740731" algn="l" defTabSz="1827154" rtl="0" eaLnBrk="1" latinLnBrk="0" hangingPunct="1">
      <a:defRPr sz="3597" kern="1200">
        <a:solidFill>
          <a:schemeClr val="tx1"/>
        </a:solidFill>
        <a:latin typeface="+mn-lt"/>
        <a:ea typeface="+mn-ea"/>
        <a:cs typeface="+mn-cs"/>
      </a:defRPr>
    </a:lvl4pPr>
    <a:lvl5pPr marL="3654308" algn="l" defTabSz="1827154" rtl="0" eaLnBrk="1" latinLnBrk="0" hangingPunct="1">
      <a:defRPr sz="3597" kern="1200">
        <a:solidFill>
          <a:schemeClr val="tx1"/>
        </a:solidFill>
        <a:latin typeface="+mn-lt"/>
        <a:ea typeface="+mn-ea"/>
        <a:cs typeface="+mn-cs"/>
      </a:defRPr>
    </a:lvl5pPr>
    <a:lvl6pPr marL="4567885" algn="l" defTabSz="1827154" rtl="0" eaLnBrk="1" latinLnBrk="0" hangingPunct="1">
      <a:defRPr sz="3597" kern="1200">
        <a:solidFill>
          <a:schemeClr val="tx1"/>
        </a:solidFill>
        <a:latin typeface="+mn-lt"/>
        <a:ea typeface="+mn-ea"/>
        <a:cs typeface="+mn-cs"/>
      </a:defRPr>
    </a:lvl6pPr>
    <a:lvl7pPr marL="5481462" algn="l" defTabSz="1827154" rtl="0" eaLnBrk="1" latinLnBrk="0" hangingPunct="1">
      <a:defRPr sz="3597" kern="1200">
        <a:solidFill>
          <a:schemeClr val="tx1"/>
        </a:solidFill>
        <a:latin typeface="+mn-lt"/>
        <a:ea typeface="+mn-ea"/>
        <a:cs typeface="+mn-cs"/>
      </a:defRPr>
    </a:lvl7pPr>
    <a:lvl8pPr marL="6395039" algn="l" defTabSz="1827154" rtl="0" eaLnBrk="1" latinLnBrk="0" hangingPunct="1">
      <a:defRPr sz="3597" kern="1200">
        <a:solidFill>
          <a:schemeClr val="tx1"/>
        </a:solidFill>
        <a:latin typeface="+mn-lt"/>
        <a:ea typeface="+mn-ea"/>
        <a:cs typeface="+mn-cs"/>
      </a:defRPr>
    </a:lvl8pPr>
    <a:lvl9pPr marL="7308616" algn="l" defTabSz="1827154" rtl="0" eaLnBrk="1" latinLnBrk="0" hangingPunct="1">
      <a:defRPr sz="3597"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4310">
          <p15:clr>
            <a:srgbClr val="A4A3A4"/>
          </p15:clr>
        </p15:guide>
        <p15:guide id="4" pos="76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1414"/>
    <a:srgbClr val="E5E5E5"/>
    <a:srgbClr val="FF7626"/>
    <a:srgbClr val="707070"/>
    <a:srgbClr val="1464BC"/>
    <a:srgbClr val="D84617"/>
    <a:srgbClr val="CCCCCC"/>
    <a:srgbClr val="FFAB19"/>
    <a:srgbClr val="140A6C"/>
    <a:srgbClr val="0ABC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23"/>
    <p:restoredTop sz="94761"/>
  </p:normalViewPr>
  <p:slideViewPr>
    <p:cSldViewPr snapToObjects="1" showGuides="1">
      <p:cViewPr varScale="1">
        <p:scale>
          <a:sx n="56" d="100"/>
          <a:sy n="56" d="100"/>
        </p:scale>
        <p:origin x="322" y="58"/>
      </p:cViewPr>
      <p:guideLst>
        <p:guide orient="horz" pos="4310"/>
        <p:guide pos="7680"/>
      </p:guideLst>
    </p:cSldViewPr>
  </p:slideViewPr>
  <p:notesTextViewPr>
    <p:cViewPr>
      <p:scale>
        <a:sx n="1" d="1"/>
        <a:sy n="1" d="1"/>
      </p:scale>
      <p:origin x="0" y="0"/>
    </p:cViewPr>
  </p:notesTextViewPr>
  <p:notesViewPr>
    <p:cSldViewPr snapToObjects="1" showGuides="1">
      <p:cViewPr varScale="1">
        <p:scale>
          <a:sx n="120" d="100"/>
          <a:sy n="120" d="100"/>
        </p:scale>
        <p:origin x="389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7D1B3A-E4DE-0F44-B4A4-101987DE24FC}" type="datetimeFigureOut">
              <a:rPr lang="en-US" smtClean="0"/>
              <a:t>7/17/2018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4143C5-8A36-6547-B70A-C845B9C1D821}" type="slidenum">
              <a:rPr lang="en-US" smtClean="0"/>
              <a:t>‹#›</a:t>
            </a:fld>
            <a:endParaRPr lang="en-US" dirty="0"/>
          </a:p>
        </p:txBody>
      </p:sp>
    </p:spTree>
    <p:extLst>
      <p:ext uri="{BB962C8B-B14F-4D97-AF65-F5344CB8AC3E}">
        <p14:creationId xmlns:p14="http://schemas.microsoft.com/office/powerpoint/2010/main" val="578860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87CB9B-27F9-BD41-BF86-C637AA15812F}" type="datetimeFigureOut">
              <a:rPr lang="en-US" smtClean="0"/>
              <a:t>7/17/2018</a:t>
            </a:fld>
            <a:endParaRPr lang="en-US" dirty="0"/>
          </a:p>
        </p:txBody>
      </p:sp>
      <p:sp>
        <p:nvSpPr>
          <p:cNvPr id="4" name="Slide Image Placeholder 3"/>
          <p:cNvSpPr>
            <a:spLocks noGrp="1" noRot="1" noChangeAspect="1"/>
          </p:cNvSpPr>
          <p:nvPr>
            <p:ph type="sldImg" idx="2"/>
          </p:nvPr>
        </p:nvSpPr>
        <p:spPr>
          <a:xfrm>
            <a:off x="681038" y="1143000"/>
            <a:ext cx="549592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591645-9184-3A4A-87C1-8CEB40295A37}" type="slidenum">
              <a:rPr lang="en-US" smtClean="0"/>
              <a:t>‹#›</a:t>
            </a:fld>
            <a:endParaRPr lang="en-US" dirty="0"/>
          </a:p>
        </p:txBody>
      </p:sp>
    </p:spTree>
    <p:extLst>
      <p:ext uri="{BB962C8B-B14F-4D97-AF65-F5344CB8AC3E}">
        <p14:creationId xmlns:p14="http://schemas.microsoft.com/office/powerpoint/2010/main" val="152177320"/>
      </p:ext>
    </p:extLst>
  </p:cSld>
  <p:clrMap bg1="lt1" tx1="dk1" bg2="lt2" tx2="dk2" accent1="accent1" accent2="accent2" accent3="accent3" accent4="accent4" accent5="accent5" accent6="accent6" hlink="hlink" folHlink="folHlink"/>
  <p:notesStyle>
    <a:lvl1pPr marL="0" algn="l" defTabSz="1827154" rtl="0" eaLnBrk="1" latinLnBrk="0" hangingPunct="1">
      <a:defRPr sz="2398" kern="1200">
        <a:solidFill>
          <a:schemeClr val="tx1"/>
        </a:solidFill>
        <a:latin typeface="+mn-lt"/>
        <a:ea typeface="+mn-ea"/>
        <a:cs typeface="+mn-cs"/>
      </a:defRPr>
    </a:lvl1pPr>
    <a:lvl2pPr marL="913577" algn="l" defTabSz="1827154" rtl="0" eaLnBrk="1" latinLnBrk="0" hangingPunct="1">
      <a:defRPr sz="2398" kern="1200">
        <a:solidFill>
          <a:schemeClr val="tx1"/>
        </a:solidFill>
        <a:latin typeface="+mn-lt"/>
        <a:ea typeface="+mn-ea"/>
        <a:cs typeface="+mn-cs"/>
      </a:defRPr>
    </a:lvl2pPr>
    <a:lvl3pPr marL="1827154" algn="l" defTabSz="1827154" rtl="0" eaLnBrk="1" latinLnBrk="0" hangingPunct="1">
      <a:defRPr sz="2398" kern="1200">
        <a:solidFill>
          <a:schemeClr val="tx1"/>
        </a:solidFill>
        <a:latin typeface="+mn-lt"/>
        <a:ea typeface="+mn-ea"/>
        <a:cs typeface="+mn-cs"/>
      </a:defRPr>
    </a:lvl3pPr>
    <a:lvl4pPr marL="2740731" algn="l" defTabSz="1827154" rtl="0" eaLnBrk="1" latinLnBrk="0" hangingPunct="1">
      <a:defRPr sz="2398" kern="1200">
        <a:solidFill>
          <a:schemeClr val="tx1"/>
        </a:solidFill>
        <a:latin typeface="+mn-lt"/>
        <a:ea typeface="+mn-ea"/>
        <a:cs typeface="+mn-cs"/>
      </a:defRPr>
    </a:lvl4pPr>
    <a:lvl5pPr marL="3654308" algn="l" defTabSz="1827154" rtl="0" eaLnBrk="1" latinLnBrk="0" hangingPunct="1">
      <a:defRPr sz="2398" kern="1200">
        <a:solidFill>
          <a:schemeClr val="tx1"/>
        </a:solidFill>
        <a:latin typeface="+mn-lt"/>
        <a:ea typeface="+mn-ea"/>
        <a:cs typeface="+mn-cs"/>
      </a:defRPr>
    </a:lvl5pPr>
    <a:lvl6pPr marL="4567885" algn="l" defTabSz="1827154" rtl="0" eaLnBrk="1" latinLnBrk="0" hangingPunct="1">
      <a:defRPr sz="2398" kern="1200">
        <a:solidFill>
          <a:schemeClr val="tx1"/>
        </a:solidFill>
        <a:latin typeface="+mn-lt"/>
        <a:ea typeface="+mn-ea"/>
        <a:cs typeface="+mn-cs"/>
      </a:defRPr>
    </a:lvl6pPr>
    <a:lvl7pPr marL="5481462" algn="l" defTabSz="1827154" rtl="0" eaLnBrk="1" latinLnBrk="0" hangingPunct="1">
      <a:defRPr sz="2398" kern="1200">
        <a:solidFill>
          <a:schemeClr val="tx1"/>
        </a:solidFill>
        <a:latin typeface="+mn-lt"/>
        <a:ea typeface="+mn-ea"/>
        <a:cs typeface="+mn-cs"/>
      </a:defRPr>
    </a:lvl7pPr>
    <a:lvl8pPr marL="6395039" algn="l" defTabSz="1827154" rtl="0" eaLnBrk="1" latinLnBrk="0" hangingPunct="1">
      <a:defRPr sz="2398" kern="1200">
        <a:solidFill>
          <a:schemeClr val="tx1"/>
        </a:solidFill>
        <a:latin typeface="+mn-lt"/>
        <a:ea typeface="+mn-ea"/>
        <a:cs typeface="+mn-cs"/>
      </a:defRPr>
    </a:lvl8pPr>
    <a:lvl9pPr marL="7308616" algn="l" defTabSz="1827154" rtl="0" eaLnBrk="1" latinLnBrk="0" hangingPunct="1">
      <a:defRPr sz="239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Master" Target="../slideMasters/slideMaster1.xml"/><Relationship Id="rId4" Type="http://schemas.openxmlformats.org/officeDocument/2006/relationships/image" Target="../media/image24.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9.emf"/></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hyperlink" Target="http://www.pgs-soft.com" TargetMode="External"/><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p:bg>
      <p:bgPr>
        <a:solidFill>
          <a:srgbClr val="FF762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dirty="0" smtClean="0"/>
              <a:t>Talk Title</a:t>
            </a:r>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02974" y="1183065"/>
            <a:ext cx="4175424" cy="2778740"/>
          </a:xfrm>
          <a:prstGeom prst="rect">
            <a:avLst/>
          </a:prstGeom>
        </p:spPr>
      </p:pic>
      <p:sp>
        <p:nvSpPr>
          <p:cNvPr id="13" name="Subtitle"/>
          <p:cNvSpPr>
            <a:spLocks noGrp="1"/>
          </p:cNvSpPr>
          <p:nvPr>
            <p:ph type="body" sz="quarter" idx="17" hasCustomPrompt="1"/>
          </p:nvPr>
        </p:nvSpPr>
        <p:spPr>
          <a:xfrm>
            <a:off x="1821600" y="11505600"/>
            <a:ext cx="2073836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800" b="1" i="0" spc="-48">
                <a:solidFill>
                  <a:schemeClr val="bg1"/>
                </a:solidFill>
                <a:latin typeface="Arial" charset="0"/>
                <a:ea typeface="Arial" charset="0"/>
                <a:cs typeface="Arial" charset="0"/>
              </a:defRPr>
            </a:lvl1pPr>
          </a:lstStyle>
          <a:p>
            <a:r>
              <a:rPr lang="en-US" dirty="0" smtClean="0"/>
              <a:t>SPEAKER NAME  ·  SPEAKER TITLE  ·  @SOCIALMEDIA</a:t>
            </a:r>
          </a:p>
        </p:txBody>
      </p:sp>
      <p:sp>
        <p:nvSpPr>
          <p:cNvPr id="16" name="Subtitle"/>
          <p:cNvSpPr>
            <a:spLocks noGrp="1"/>
          </p:cNvSpPr>
          <p:nvPr>
            <p:ph type="body" sz="quarter" idx="18" hasCustomPrompt="1"/>
          </p:nvPr>
        </p:nvSpPr>
        <p:spPr>
          <a:xfrm>
            <a:off x="1822450" y="7452000"/>
            <a:ext cx="20737513" cy="830997"/>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smtClean="0"/>
              <a:t>Subtitle</a:t>
            </a:r>
          </a:p>
        </p:txBody>
      </p:sp>
      <p:sp>
        <p:nvSpPr>
          <p:cNvPr id="8" name="Rectangle"/>
          <p:cNvSpPr>
            <a:spLocks noGrp="1" noChangeAspect="1"/>
          </p:cNvSpPr>
          <p:nvPr>
            <p:ph type="body" sz="quarter" idx="24" hasCustomPrompt="1"/>
          </p:nvPr>
        </p:nvSpPr>
        <p:spPr>
          <a:xfrm>
            <a:off x="11278800" y="9387535"/>
            <a:ext cx="1800000" cy="1800000"/>
          </a:xfrm>
          <a:prstGeom prst="roundRect">
            <a:avLst>
              <a:gd name="adj" fmla="val 0"/>
            </a:avLst>
          </a:prstGeom>
          <a:noFill/>
          <a:ln w="12700">
            <a:solidFill>
              <a:schemeClr val="bg1"/>
            </a:solid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3600" b="0" i="0" dirty="0" smtClean="0">
                <a:solidFill>
                  <a:srgbClr val="141414"/>
                </a:solidFill>
                <a:latin typeface="Arial" charset="0"/>
                <a:ea typeface="Arial" charset="0"/>
                <a:cs typeface="Arial" charset="0"/>
              </a:rPr>
              <a:t> </a:t>
            </a:r>
            <a:endParaRPr lang="en-US" sz="3600" b="0" i="0" dirty="0">
              <a:solidFill>
                <a:srgbClr val="141414"/>
              </a:solidFill>
              <a:latin typeface="Arial" charset="0"/>
              <a:ea typeface="Arial" charset="0"/>
              <a:cs typeface="Arial" charset="0"/>
            </a:endParaRPr>
          </a:p>
        </p:txBody>
      </p:sp>
      <p:sp>
        <p:nvSpPr>
          <p:cNvPr id="12" name="yoda.jpg"/>
          <p:cNvSpPr>
            <a:spLocks noGrp="1"/>
          </p:cNvSpPr>
          <p:nvPr>
            <p:ph type="pic" sz="quarter" idx="16" hasCustomPrompt="1"/>
          </p:nvPr>
        </p:nvSpPr>
        <p:spPr>
          <a:xfrm>
            <a:off x="11418290" y="9523366"/>
            <a:ext cx="1547420" cy="1547420"/>
          </a:xfrm>
          <a:prstGeom prst="rect">
            <a:avLst/>
          </a:prstGeom>
          <a:blipFill>
            <a:blip r:embed="rId3"/>
            <a:stretch>
              <a:fillRect/>
            </a:stretch>
          </a:blipFill>
        </p:spPr>
        <p:txBody>
          <a:bodyPr lIns="91439" tIns="45719" rIns="91439" bIns="45719" anchor="t">
            <a:noAutofit/>
          </a:bodyPr>
          <a:lstStyle>
            <a:lvl1pPr marL="0" indent="0">
              <a:buFontTx/>
              <a:buNone/>
              <a:defRPr sz="1000">
                <a:latin typeface="Arial" charset="0"/>
                <a:ea typeface="Arial" charset="0"/>
                <a:cs typeface="Arial" charset="0"/>
              </a:defRPr>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userDrawn="1">
          <p15:clr>
            <a:srgbClr val="FBAE40"/>
          </p15:clr>
        </p15:guide>
        <p15:guide id="2" pos="76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_White-center">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grpSp>
        <p:nvGrpSpPr>
          <p:cNvPr id="9" name="Group 8"/>
          <p:cNvGrpSpPr/>
          <p:nvPr userDrawn="1"/>
        </p:nvGrpSpPr>
        <p:grpSpPr>
          <a:xfrm>
            <a:off x="8856000"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iWatch - intro">
    <p:bg>
      <p:bgPr>
        <a:solidFill>
          <a:srgbClr val="FFFFFF"/>
        </a:solidFill>
        <a:effectLst/>
      </p:bgPr>
    </p:bg>
    <p:spTree>
      <p:nvGrpSpPr>
        <p:cNvPr id="1" name=""/>
        <p:cNvGrpSpPr/>
        <p:nvPr/>
      </p:nvGrpSpPr>
      <p:grpSpPr>
        <a:xfrm>
          <a:off x="0" y="0"/>
          <a:ext cx="0" cy="0"/>
          <a:chOff x="0" y="0"/>
          <a:chExt cx="0" cy="0"/>
        </a:xfrm>
      </p:grpSpPr>
      <p:pic>
        <p:nvPicPr>
          <p:cNvPr id="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06694" y="1963858"/>
            <a:ext cx="7075076" cy="12859533"/>
          </a:xfrm>
          <a:prstGeom prst="rect">
            <a:avLst/>
          </a:prstGeom>
          <a:ln w="12700">
            <a:miter lim="400000"/>
          </a:ln>
          <a:effectLst>
            <a:outerShdw blurRad="38100" dir="5400000" rotWithShape="0">
              <a:srgbClr val="000000">
                <a:alpha val="50000"/>
              </a:srgbClr>
            </a:outerShdw>
          </a:effectLst>
        </p:spPr>
      </p:pic>
      <p:sp>
        <p:nvSpPr>
          <p:cNvPr id="28" name="yoda.jpg"/>
          <p:cNvSpPr>
            <a:spLocks noGrp="1" noChangeAspect="1"/>
          </p:cNvSpPr>
          <p:nvPr>
            <p:ph type="pic" sz="quarter" idx="16" hasCustomPrompt="1"/>
          </p:nvPr>
        </p:nvSpPr>
        <p:spPr>
          <a:xfrm>
            <a:off x="15120000" y="4718701"/>
            <a:ext cx="6141482" cy="7308000"/>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iWatch - details">
    <p:bg>
      <p:bgPr>
        <a:solidFill>
          <a:srgbClr val="FFFFFF"/>
        </a:solidFill>
        <a:effectLst/>
      </p:bgPr>
    </p:bg>
    <p:spTree>
      <p:nvGrpSpPr>
        <p:cNvPr id="1" name=""/>
        <p:cNvGrpSpPr/>
        <p:nvPr/>
      </p:nvGrpSpPr>
      <p:grpSpPr>
        <a:xfrm>
          <a:off x="0" y="0"/>
          <a:ext cx="0" cy="0"/>
          <a:chOff x="0" y="0"/>
          <a:chExt cx="0" cy="0"/>
        </a:xfrm>
      </p:grpSpPr>
      <p:pic>
        <p:nvPicPr>
          <p:cNvPr id="1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2814" y="1903472"/>
            <a:ext cx="7075076" cy="12859533"/>
          </a:xfrm>
          <a:prstGeom prst="rect">
            <a:avLst/>
          </a:prstGeom>
          <a:ln w="12700">
            <a:miter lim="400000"/>
          </a:ln>
          <a:effectLst>
            <a:outerShdw blurRad="38100" dir="5400000" rotWithShape="0">
              <a:srgbClr val="000000">
                <a:alpha val="50000"/>
              </a:srgbClr>
            </a:outerShdw>
          </a:effectLst>
        </p:spPr>
      </p:pic>
      <p:sp>
        <p:nvSpPr>
          <p:cNvPr id="16" name="yoda.jpg"/>
          <p:cNvSpPr>
            <a:spLocks noGrp="1" noChangeAspect="1"/>
          </p:cNvSpPr>
          <p:nvPr>
            <p:ph type="pic" sz="quarter" idx="16" hasCustomPrompt="1"/>
          </p:nvPr>
        </p:nvSpPr>
        <p:spPr>
          <a:xfrm>
            <a:off x="8976120" y="4658315"/>
            <a:ext cx="6141482" cy="7308000"/>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5" name="Subtitle"/>
          <p:cNvSpPr>
            <a:spLocks noGrp="1"/>
          </p:cNvSpPr>
          <p:nvPr>
            <p:ph type="body" sz="quarter" idx="21" hasCustomPrompt="1"/>
          </p:nvPr>
        </p:nvSpPr>
        <p:spPr>
          <a:xfrm>
            <a:off x="1606030" y="568999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8" name="Subtitle"/>
          <p:cNvSpPr>
            <a:spLocks noGrp="1"/>
          </p:cNvSpPr>
          <p:nvPr>
            <p:ph type="body" sz="quarter" idx="22" hasCustomPrompt="1"/>
          </p:nvPr>
        </p:nvSpPr>
        <p:spPr>
          <a:xfrm>
            <a:off x="1606030" y="1012835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Line"/>
          <p:cNvSpPr>
            <a:spLocks noGrp="1"/>
          </p:cNvSpPr>
          <p:nvPr>
            <p:ph type="body" sz="quarter" idx="23" hasCustomPrompt="1"/>
          </p:nvPr>
        </p:nvSpPr>
        <p:spPr>
          <a:xfrm>
            <a:off x="6991779" y="606310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0" name="Line"/>
          <p:cNvSpPr>
            <a:spLocks noGrp="1"/>
          </p:cNvSpPr>
          <p:nvPr>
            <p:ph type="body" sz="quarter" idx="24" hasCustomPrompt="1"/>
          </p:nvPr>
        </p:nvSpPr>
        <p:spPr>
          <a:xfrm>
            <a:off x="6991779" y="1153571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1" name="Subtitle"/>
          <p:cNvSpPr>
            <a:spLocks noGrp="1"/>
          </p:cNvSpPr>
          <p:nvPr>
            <p:ph type="body" sz="quarter" idx="25" hasCustomPrompt="1"/>
          </p:nvPr>
        </p:nvSpPr>
        <p:spPr>
          <a:xfrm>
            <a:off x="17592204" y="4917649"/>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2" name="Subtitle"/>
          <p:cNvSpPr>
            <a:spLocks noGrp="1"/>
          </p:cNvSpPr>
          <p:nvPr>
            <p:ph type="body" sz="quarter" idx="26" hasCustomPrompt="1"/>
          </p:nvPr>
        </p:nvSpPr>
        <p:spPr>
          <a:xfrm>
            <a:off x="17592204" y="9336271"/>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Line"/>
          <p:cNvSpPr>
            <a:spLocks noGrp="1"/>
          </p:cNvSpPr>
          <p:nvPr>
            <p:ph type="body" sz="quarter" idx="27" hasCustomPrompt="1"/>
          </p:nvPr>
        </p:nvSpPr>
        <p:spPr>
          <a:xfrm>
            <a:off x="14664553" y="5244882"/>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4" name="Line"/>
          <p:cNvSpPr>
            <a:spLocks noGrp="1"/>
          </p:cNvSpPr>
          <p:nvPr>
            <p:ph type="body" sz="quarter" idx="28" hasCustomPrompt="1"/>
          </p:nvPr>
        </p:nvSpPr>
        <p:spPr>
          <a:xfrm>
            <a:off x="12551246" y="10717490"/>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iWatch - nav flow">
    <p:bg>
      <p:bgPr>
        <a:solidFill>
          <a:srgbClr val="FFFFFF"/>
        </a:solidFill>
        <a:effectLst/>
      </p:bgPr>
    </p:bg>
    <p:spTree>
      <p:nvGrpSpPr>
        <p:cNvPr id="1" name=""/>
        <p:cNvGrpSpPr/>
        <p:nvPr/>
      </p:nvGrpSpPr>
      <p:grpSpPr>
        <a:xfrm>
          <a:off x="0" y="0"/>
          <a:ext cx="0" cy="0"/>
          <a:chOff x="0" y="0"/>
          <a:chExt cx="0" cy="0"/>
        </a:xfrm>
      </p:grpSpPr>
      <p:pic>
        <p:nvPicPr>
          <p:cNvPr id="11"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41200" y="2233177"/>
            <a:ext cx="4677416" cy="8501587"/>
          </a:xfrm>
          <a:prstGeom prst="rect">
            <a:avLst/>
          </a:prstGeom>
          <a:ln w="12700">
            <a:miter lim="400000"/>
          </a:ln>
          <a:effectLst>
            <a:outerShdw blurRad="38100" dir="5400000" rotWithShape="0">
              <a:srgbClr val="000000">
                <a:alpha val="50000"/>
              </a:srgbClr>
            </a:outerShdw>
          </a:effectLst>
        </p:spPr>
      </p:pic>
      <p:sp>
        <p:nvSpPr>
          <p:cNvPr id="12" name="yoda.jpg"/>
          <p:cNvSpPr>
            <a:spLocks noGrp="1" noChangeAspect="1"/>
          </p:cNvSpPr>
          <p:nvPr>
            <p:ph type="pic" sz="quarter" idx="25" hasCustomPrompt="1"/>
          </p:nvPr>
        </p:nvSpPr>
        <p:spPr>
          <a:xfrm>
            <a:off x="6762849" y="4068268"/>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pic>
        <p:nvPicPr>
          <p:cNvPr id="13"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09200" y="2232000"/>
            <a:ext cx="4677416" cy="8501587"/>
          </a:xfrm>
          <a:prstGeom prst="rect">
            <a:avLst/>
          </a:prstGeom>
          <a:ln w="12700">
            <a:miter lim="400000"/>
          </a:ln>
          <a:effectLst>
            <a:outerShdw blurRad="38100" dir="5400000" rotWithShape="0">
              <a:srgbClr val="000000">
                <a:alpha val="50000"/>
              </a:srgbClr>
            </a:outerShdw>
          </a:effectLst>
        </p:spPr>
      </p:pic>
      <p:sp>
        <p:nvSpPr>
          <p:cNvPr id="14" name="yoda.jpg"/>
          <p:cNvSpPr>
            <a:spLocks noGrp="1" noChangeAspect="1"/>
          </p:cNvSpPr>
          <p:nvPr>
            <p:ph type="pic" sz="quarter" idx="26" hasCustomPrompt="1"/>
          </p:nvPr>
        </p:nvSpPr>
        <p:spPr>
          <a:xfrm>
            <a:off x="13531601" y="4067091"/>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7" name="Line"/>
          <p:cNvSpPr>
            <a:spLocks noGrp="1"/>
          </p:cNvSpPr>
          <p:nvPr>
            <p:ph type="body" sz="quarter" idx="21" hasCustomPrompt="1"/>
          </p:nvPr>
        </p:nvSpPr>
        <p:spPr>
          <a:xfrm>
            <a:off x="9982181" y="5473972"/>
            <a:ext cx="4295378" cy="2593213"/>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
        <p:nvSpPr>
          <p:cNvPr id="18" name="Screen name"/>
          <p:cNvSpPr txBox="1">
            <a:spLocks noGrp="1"/>
          </p:cNvSpPr>
          <p:nvPr>
            <p:ph type="body" sz="quarter" idx="24" hasCustomPrompt="1"/>
          </p:nvPr>
        </p:nvSpPr>
        <p:spPr>
          <a:xfrm>
            <a:off x="13327708"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9" name="Screen name"/>
          <p:cNvSpPr txBox="1">
            <a:spLocks noGrp="1"/>
          </p:cNvSpPr>
          <p:nvPr>
            <p:ph type="body" sz="quarter" idx="15" hasCustomPrompt="1"/>
          </p:nvPr>
        </p:nvSpPr>
        <p:spPr>
          <a:xfrm>
            <a:off x="6559708"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20" name="Point 1…"/>
          <p:cNvSpPr>
            <a:spLocks noGrp="1"/>
          </p:cNvSpPr>
          <p:nvPr>
            <p:ph type="body" sz="quarter" idx="18" hasCustomPrompt="1"/>
          </p:nvPr>
        </p:nvSpPr>
        <p:spPr>
          <a:xfrm>
            <a:off x="1843698" y="6317685"/>
            <a:ext cx="3938796" cy="2696123"/>
          </a:xfrm>
          <a:prstGeom prst="rect">
            <a:avLst/>
          </a:prstGeom>
        </p:spPr>
        <p:txBody>
          <a:bodyPr anchor="b">
            <a:sp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
        <p:nvSpPr>
          <p:cNvPr id="21" name="Point 1…"/>
          <p:cNvSpPr>
            <a:spLocks noGrp="1"/>
          </p:cNvSpPr>
          <p:nvPr>
            <p:ph type="body" sz="quarter" idx="19" hasCustomPrompt="1"/>
          </p:nvPr>
        </p:nvSpPr>
        <p:spPr>
          <a:xfrm>
            <a:off x="18621562" y="6317685"/>
            <a:ext cx="3938796" cy="2696123"/>
          </a:xfrm>
          <a:prstGeom prst="rect">
            <a:avLst/>
          </a:prstGeom>
        </p:spPr>
        <p:txBody>
          <a:bodyPr anchor="b">
            <a:sp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3" orient="horz" pos="1362">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iWatch - gallery">
    <p:bg>
      <p:bgPr>
        <a:solidFill>
          <a:srgbClr val="FFFFFF"/>
        </a:solidFill>
        <a:effectLst/>
      </p:bgPr>
    </p:bg>
    <p:spTree>
      <p:nvGrpSpPr>
        <p:cNvPr id="1" name=""/>
        <p:cNvGrpSpPr/>
        <p:nvPr/>
      </p:nvGrpSpPr>
      <p:grpSpPr>
        <a:xfrm>
          <a:off x="0" y="0"/>
          <a:ext cx="0" cy="0"/>
          <a:chOff x="0" y="0"/>
          <a:chExt cx="0" cy="0"/>
        </a:xfrm>
      </p:grpSpPr>
      <p:sp>
        <p:nvSpPr>
          <p:cNvPr id="18" name="Screen name"/>
          <p:cNvSpPr txBox="1">
            <a:spLocks noGrp="1"/>
          </p:cNvSpPr>
          <p:nvPr>
            <p:ph type="body" sz="quarter" idx="24" hasCustomPrompt="1"/>
          </p:nvPr>
        </p:nvSpPr>
        <p:spPr>
          <a:xfrm>
            <a:off x="12577530"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9" name="Screen name"/>
          <p:cNvSpPr txBox="1">
            <a:spLocks noGrp="1"/>
          </p:cNvSpPr>
          <p:nvPr>
            <p:ph type="body" sz="quarter" idx="15" hasCustomPrompt="1"/>
          </p:nvPr>
        </p:nvSpPr>
        <p:spPr>
          <a:xfrm>
            <a:off x="7219852"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3" name="Screen name"/>
          <p:cNvSpPr txBox="1">
            <a:spLocks noGrp="1"/>
          </p:cNvSpPr>
          <p:nvPr>
            <p:ph type="body" sz="quarter" idx="26" hasCustomPrompt="1"/>
          </p:nvPr>
        </p:nvSpPr>
        <p:spPr>
          <a:xfrm>
            <a:off x="1862174"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23" name="Screen name"/>
          <p:cNvSpPr txBox="1">
            <a:spLocks noGrp="1"/>
          </p:cNvSpPr>
          <p:nvPr>
            <p:ph type="body" sz="quarter" idx="28" hasCustomPrompt="1"/>
          </p:nvPr>
        </p:nvSpPr>
        <p:spPr>
          <a:xfrm>
            <a:off x="17935207"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pic>
        <p:nvPicPr>
          <p:cNvPr id="17"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0080" y="2264156"/>
            <a:ext cx="4677416" cy="8501587"/>
          </a:xfrm>
          <a:prstGeom prst="rect">
            <a:avLst/>
          </a:prstGeom>
          <a:ln w="12700">
            <a:miter lim="400000"/>
          </a:ln>
          <a:effectLst>
            <a:outerShdw blurRad="38100" dir="5400000" rotWithShape="0">
              <a:srgbClr val="000000">
                <a:alpha val="50000"/>
              </a:srgbClr>
            </a:outerShdw>
          </a:effectLst>
        </p:spPr>
      </p:pic>
      <p:sp>
        <p:nvSpPr>
          <p:cNvPr id="20" name="yoda.jpg"/>
          <p:cNvSpPr>
            <a:spLocks noGrp="1" noChangeAspect="1"/>
          </p:cNvSpPr>
          <p:nvPr>
            <p:ph type="pic" sz="quarter" idx="25" hasCustomPrompt="1"/>
          </p:nvPr>
        </p:nvSpPr>
        <p:spPr>
          <a:xfrm>
            <a:off x="2010321"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pic>
        <p:nvPicPr>
          <p:cNvPr id="21"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25341" y="2264156"/>
            <a:ext cx="4677416" cy="8501587"/>
          </a:xfrm>
          <a:prstGeom prst="rect">
            <a:avLst/>
          </a:prstGeom>
          <a:ln w="12700">
            <a:miter lim="400000"/>
          </a:ln>
          <a:effectLst>
            <a:outerShdw blurRad="38100" dir="5400000" rotWithShape="0">
              <a:srgbClr val="000000">
                <a:alpha val="50000"/>
              </a:srgbClr>
            </a:outerShdw>
          </a:effectLst>
        </p:spPr>
      </p:pic>
      <p:sp>
        <p:nvSpPr>
          <p:cNvPr id="24" name="yoda.jpg"/>
          <p:cNvSpPr>
            <a:spLocks noGrp="1" noChangeAspect="1"/>
          </p:cNvSpPr>
          <p:nvPr>
            <p:ph type="pic" sz="quarter" idx="29" hasCustomPrompt="1"/>
          </p:nvPr>
        </p:nvSpPr>
        <p:spPr>
          <a:xfrm>
            <a:off x="7441500"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pic>
        <p:nvPicPr>
          <p:cNvPr id="2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60602" y="2264156"/>
            <a:ext cx="4677416" cy="8501587"/>
          </a:xfrm>
          <a:prstGeom prst="rect">
            <a:avLst/>
          </a:prstGeom>
          <a:ln w="12700">
            <a:miter lim="400000"/>
          </a:ln>
          <a:effectLst>
            <a:outerShdw blurRad="38100" dir="5400000" rotWithShape="0">
              <a:srgbClr val="000000">
                <a:alpha val="50000"/>
              </a:srgbClr>
            </a:outerShdw>
          </a:effectLst>
        </p:spPr>
      </p:pic>
      <p:sp>
        <p:nvSpPr>
          <p:cNvPr id="26" name="yoda.jpg"/>
          <p:cNvSpPr>
            <a:spLocks noGrp="1" noChangeAspect="1"/>
          </p:cNvSpPr>
          <p:nvPr>
            <p:ph type="pic" sz="quarter" idx="30" hasCustomPrompt="1"/>
          </p:nvPr>
        </p:nvSpPr>
        <p:spPr>
          <a:xfrm>
            <a:off x="12883529"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pic>
        <p:nvPicPr>
          <p:cNvPr id="27"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95862" y="2264156"/>
            <a:ext cx="4677416" cy="8501587"/>
          </a:xfrm>
          <a:prstGeom prst="rect">
            <a:avLst/>
          </a:prstGeom>
          <a:ln w="12700">
            <a:miter lim="400000"/>
          </a:ln>
          <a:effectLst>
            <a:outerShdw blurRad="38100" dir="5400000" rotWithShape="0">
              <a:srgbClr val="000000">
                <a:alpha val="50000"/>
              </a:srgbClr>
            </a:outerShdw>
          </a:effectLst>
        </p:spPr>
      </p:pic>
      <p:sp>
        <p:nvSpPr>
          <p:cNvPr id="29" name="yoda.jpg"/>
          <p:cNvSpPr>
            <a:spLocks noGrp="1" noChangeAspect="1"/>
          </p:cNvSpPr>
          <p:nvPr>
            <p:ph type="pic" sz="quarter" idx="31" hasCustomPrompt="1"/>
          </p:nvPr>
        </p:nvSpPr>
        <p:spPr>
          <a:xfrm>
            <a:off x="18317511"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3" orient="horz" pos="1362">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Big hero screen">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20737513" cy="10606892"/>
          </a:xfrm>
          <a:prstGeom prst="rect">
            <a:avLst/>
          </a:prstGeom>
          <a:solidFill>
            <a:srgbClr val="E5E5E5"/>
          </a:solidFill>
        </p:spPr>
        <p:txBody>
          <a:bodyPr/>
          <a:lstStyle>
            <a:lvl1pPr marL="0" indent="0">
              <a:buNone/>
              <a:defRPr/>
            </a:lvl1pPr>
          </a:lstStyle>
          <a:p>
            <a:r>
              <a:rPr lang="en-US" smtClean="0"/>
              <a:t> </a:t>
            </a:r>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Gallery 1">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9903600" cy="10606892"/>
          </a:xfrm>
          <a:prstGeom prst="rect">
            <a:avLst/>
          </a:prstGeom>
          <a:solidFill>
            <a:srgbClr val="E5E5E5"/>
          </a:solidFill>
        </p:spPr>
        <p:txBody>
          <a:bodyPr/>
          <a:lstStyle>
            <a:lvl1pPr marL="0" indent="0">
              <a:buNone/>
              <a:defRPr/>
            </a:lvl1pPr>
          </a:lstStyle>
          <a:p>
            <a:r>
              <a:rPr lang="en-US" smtClean="0"/>
              <a:t> </a:t>
            </a:r>
            <a:endParaRPr lang="en-US"/>
          </a:p>
        </p:txBody>
      </p:sp>
      <p:sp>
        <p:nvSpPr>
          <p:cNvPr id="3" name="Picture Placeholder 2"/>
          <p:cNvSpPr>
            <a:spLocks noGrp="1" noChangeAspect="1"/>
          </p:cNvSpPr>
          <p:nvPr>
            <p:ph type="pic" sz="quarter" idx="11" hasCustomPrompt="1"/>
          </p:nvPr>
        </p:nvSpPr>
        <p:spPr>
          <a:xfrm>
            <a:off x="12640076" y="1538679"/>
            <a:ext cx="9903600" cy="10606892"/>
          </a:xfrm>
          <a:prstGeom prst="rect">
            <a:avLst/>
          </a:prstGeom>
          <a:solidFill>
            <a:srgbClr val="E5E5E5"/>
          </a:solidFill>
        </p:spPr>
        <p:txBody>
          <a:bodyPr/>
          <a:lstStyle>
            <a:lvl1pPr marL="0" indent="0">
              <a:buNone/>
              <a:defRPr/>
            </a:lvl1pPr>
          </a:lstStyle>
          <a:p>
            <a:r>
              <a:rPr lang="en-US" smtClean="0"/>
              <a:t> </a:t>
            </a:r>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Gallery 2">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9903600" cy="4827600"/>
          </a:xfrm>
          <a:prstGeom prst="rect">
            <a:avLst/>
          </a:prstGeom>
          <a:solidFill>
            <a:srgbClr val="E5E5E5"/>
          </a:solidFill>
        </p:spPr>
        <p:txBody>
          <a:bodyPr/>
          <a:lstStyle>
            <a:lvl1pPr marL="0" indent="0">
              <a:buNone/>
              <a:defRPr/>
            </a:lvl1pPr>
          </a:lstStyle>
          <a:p>
            <a:r>
              <a:rPr lang="en-US" smtClean="0"/>
              <a:t> </a:t>
            </a:r>
            <a:endParaRPr lang="en-US"/>
          </a:p>
        </p:txBody>
      </p:sp>
      <p:sp>
        <p:nvSpPr>
          <p:cNvPr id="3" name="Picture Placeholder 2"/>
          <p:cNvSpPr>
            <a:spLocks noGrp="1" noChangeAspect="1"/>
          </p:cNvSpPr>
          <p:nvPr>
            <p:ph type="pic" sz="quarter" idx="11" hasCustomPrompt="1"/>
          </p:nvPr>
        </p:nvSpPr>
        <p:spPr>
          <a:xfrm>
            <a:off x="12640076" y="1538679"/>
            <a:ext cx="9903600" cy="10606892"/>
          </a:xfrm>
          <a:prstGeom prst="rect">
            <a:avLst/>
          </a:prstGeom>
          <a:solidFill>
            <a:srgbClr val="E5E5E5"/>
          </a:solidFill>
        </p:spPr>
        <p:txBody>
          <a:bodyPr/>
          <a:lstStyle>
            <a:lvl1pPr marL="0" indent="0">
              <a:buNone/>
              <a:defRPr/>
            </a:lvl1pPr>
          </a:lstStyle>
          <a:p>
            <a:r>
              <a:rPr lang="en-US" smtClean="0"/>
              <a:t> </a:t>
            </a:r>
            <a:endParaRPr lang="en-US"/>
          </a:p>
        </p:txBody>
      </p:sp>
      <p:sp>
        <p:nvSpPr>
          <p:cNvPr id="4" name="Picture Placeholder 2"/>
          <p:cNvSpPr>
            <a:spLocks noGrp="1" noChangeAspect="1"/>
          </p:cNvSpPr>
          <p:nvPr>
            <p:ph type="pic" sz="quarter" idx="12" hasCustomPrompt="1"/>
          </p:nvPr>
        </p:nvSpPr>
        <p:spPr>
          <a:xfrm>
            <a:off x="1844881" y="7317971"/>
            <a:ext cx="9903600" cy="4827600"/>
          </a:xfrm>
          <a:prstGeom prst="rect">
            <a:avLst/>
          </a:prstGeom>
          <a:solidFill>
            <a:srgbClr val="E5E5E5"/>
          </a:solidFill>
        </p:spPr>
        <p:txBody>
          <a:bodyPr/>
          <a:lstStyle>
            <a:lvl1pPr marL="0" indent="0">
              <a:buNone/>
              <a:defRPr/>
            </a:lvl1pPr>
          </a:lstStyle>
          <a:p>
            <a:r>
              <a:rPr lang="en-US" smtClean="0"/>
              <a:t> </a:t>
            </a:r>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Gallery 3">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2640076" y="1538679"/>
            <a:ext cx="9903600" cy="4827600"/>
          </a:xfrm>
          <a:prstGeom prst="rect">
            <a:avLst/>
          </a:prstGeom>
          <a:solidFill>
            <a:srgbClr val="E5E5E5"/>
          </a:solidFill>
        </p:spPr>
        <p:txBody>
          <a:bodyPr/>
          <a:lstStyle>
            <a:lvl1pPr marL="0" indent="0">
              <a:buNone/>
              <a:defRPr/>
            </a:lvl1pPr>
          </a:lstStyle>
          <a:p>
            <a:r>
              <a:rPr lang="en-US" smtClean="0"/>
              <a:t> </a:t>
            </a:r>
            <a:endParaRPr lang="en-US"/>
          </a:p>
        </p:txBody>
      </p:sp>
      <p:sp>
        <p:nvSpPr>
          <p:cNvPr id="4" name="Picture Placeholder 2"/>
          <p:cNvSpPr>
            <a:spLocks noGrp="1" noChangeAspect="1"/>
          </p:cNvSpPr>
          <p:nvPr>
            <p:ph type="pic" sz="quarter" idx="12" hasCustomPrompt="1"/>
          </p:nvPr>
        </p:nvSpPr>
        <p:spPr>
          <a:xfrm>
            <a:off x="12640076" y="7317971"/>
            <a:ext cx="9903600" cy="4827600"/>
          </a:xfrm>
          <a:prstGeom prst="rect">
            <a:avLst/>
          </a:prstGeom>
          <a:solidFill>
            <a:srgbClr val="E5E5E5"/>
          </a:solidFill>
        </p:spPr>
        <p:txBody>
          <a:bodyPr/>
          <a:lstStyle>
            <a:lvl1pPr marL="0" indent="0">
              <a:buNone/>
              <a:defRPr/>
            </a:lvl1pPr>
          </a:lstStyle>
          <a:p>
            <a:r>
              <a:rPr lang="en-US" smtClean="0"/>
              <a:t> </a:t>
            </a:r>
            <a:endParaRPr lang="en-US"/>
          </a:p>
        </p:txBody>
      </p:sp>
      <p:sp>
        <p:nvSpPr>
          <p:cNvPr id="5" name="Picture Placeholder 2"/>
          <p:cNvSpPr>
            <a:spLocks noGrp="1" noChangeAspect="1"/>
          </p:cNvSpPr>
          <p:nvPr>
            <p:ph type="pic" sz="quarter" idx="13" hasCustomPrompt="1"/>
          </p:nvPr>
        </p:nvSpPr>
        <p:spPr>
          <a:xfrm>
            <a:off x="1821656" y="1538679"/>
            <a:ext cx="9903600" cy="10606892"/>
          </a:xfrm>
          <a:prstGeom prst="rect">
            <a:avLst/>
          </a:prstGeom>
          <a:solidFill>
            <a:srgbClr val="E5E5E5"/>
          </a:solidFill>
        </p:spPr>
        <p:txBody>
          <a:bodyPr/>
          <a:lstStyle>
            <a:lvl1pPr marL="0" indent="0">
              <a:buNone/>
              <a:defRPr/>
            </a:lvl1pPr>
          </a:lstStyle>
          <a:p>
            <a:r>
              <a:rPr lang="en-US" smtClean="0"/>
              <a:t> </a:t>
            </a:r>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Gallery 4">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2640076" y="1538679"/>
            <a:ext cx="9903600" cy="4827600"/>
          </a:xfrm>
          <a:prstGeom prst="rect">
            <a:avLst/>
          </a:prstGeom>
          <a:solidFill>
            <a:srgbClr val="E5E5E5"/>
          </a:solidFill>
        </p:spPr>
        <p:txBody>
          <a:bodyPr/>
          <a:lstStyle>
            <a:lvl1pPr marL="0" indent="0">
              <a:buNone/>
              <a:defRPr/>
            </a:lvl1pPr>
          </a:lstStyle>
          <a:p>
            <a:r>
              <a:rPr lang="en-US" smtClean="0"/>
              <a:t> </a:t>
            </a:r>
            <a:endParaRPr lang="en-US"/>
          </a:p>
        </p:txBody>
      </p:sp>
      <p:sp>
        <p:nvSpPr>
          <p:cNvPr id="4" name="Picture Placeholder 2"/>
          <p:cNvSpPr>
            <a:spLocks noGrp="1" noChangeAspect="1"/>
          </p:cNvSpPr>
          <p:nvPr>
            <p:ph type="pic" sz="quarter" idx="12" hasCustomPrompt="1"/>
          </p:nvPr>
        </p:nvSpPr>
        <p:spPr>
          <a:xfrm>
            <a:off x="12640076" y="7317971"/>
            <a:ext cx="9903600" cy="4827600"/>
          </a:xfrm>
          <a:prstGeom prst="rect">
            <a:avLst/>
          </a:prstGeom>
          <a:solidFill>
            <a:srgbClr val="E5E5E5"/>
          </a:solidFill>
        </p:spPr>
        <p:txBody>
          <a:bodyPr/>
          <a:lstStyle>
            <a:lvl1pPr marL="0" indent="0">
              <a:buNone/>
              <a:defRPr/>
            </a:lvl1pPr>
          </a:lstStyle>
          <a:p>
            <a:r>
              <a:rPr lang="en-US" smtClean="0"/>
              <a:t> </a:t>
            </a:r>
            <a:endParaRPr lang="en-US"/>
          </a:p>
        </p:txBody>
      </p:sp>
      <p:sp>
        <p:nvSpPr>
          <p:cNvPr id="6" name="Picture Placeholder 2"/>
          <p:cNvSpPr>
            <a:spLocks noGrp="1" noChangeAspect="1"/>
          </p:cNvSpPr>
          <p:nvPr>
            <p:ph type="pic" sz="quarter" idx="13" hasCustomPrompt="1"/>
          </p:nvPr>
        </p:nvSpPr>
        <p:spPr>
          <a:xfrm>
            <a:off x="1821656" y="1538679"/>
            <a:ext cx="9903600" cy="4827600"/>
          </a:xfrm>
          <a:prstGeom prst="rect">
            <a:avLst/>
          </a:prstGeom>
          <a:solidFill>
            <a:srgbClr val="E5E5E5"/>
          </a:solidFill>
        </p:spPr>
        <p:txBody>
          <a:bodyPr/>
          <a:lstStyle>
            <a:lvl1pPr marL="0" indent="0">
              <a:buNone/>
              <a:defRPr/>
            </a:lvl1pPr>
          </a:lstStyle>
          <a:p>
            <a:r>
              <a:rPr lang="en-US" smtClean="0"/>
              <a:t> </a:t>
            </a:r>
            <a:endParaRPr lang="en-US"/>
          </a:p>
        </p:txBody>
      </p:sp>
      <p:sp>
        <p:nvSpPr>
          <p:cNvPr id="7" name="Picture Placeholder 2"/>
          <p:cNvSpPr>
            <a:spLocks noGrp="1" noChangeAspect="1"/>
          </p:cNvSpPr>
          <p:nvPr>
            <p:ph type="pic" sz="quarter" idx="14" hasCustomPrompt="1"/>
          </p:nvPr>
        </p:nvSpPr>
        <p:spPr>
          <a:xfrm>
            <a:off x="1844881" y="7317971"/>
            <a:ext cx="9903600" cy="4827600"/>
          </a:xfrm>
          <a:prstGeom prst="rect">
            <a:avLst/>
          </a:prstGeom>
          <a:solidFill>
            <a:srgbClr val="E5E5E5"/>
          </a:solidFill>
        </p:spPr>
        <p:txBody>
          <a:bodyPr/>
          <a:lstStyle>
            <a:lvl1pPr marL="0" indent="0">
              <a:buNone/>
              <a:defRPr/>
            </a:lvl1pPr>
          </a:lstStyle>
          <a:p>
            <a:r>
              <a:rPr lang="en-US" smtClean="0"/>
              <a:t> </a:t>
            </a:r>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Contact">
    <p:bg>
      <p:bgPr>
        <a:solidFill>
          <a:schemeClr val="bg1"/>
        </a:solidFill>
        <a:effectLst/>
      </p:bgPr>
    </p:bg>
    <p:spTree>
      <p:nvGrpSpPr>
        <p:cNvPr id="1" name=""/>
        <p:cNvGrpSpPr/>
        <p:nvPr/>
      </p:nvGrpSpPr>
      <p:grpSpPr>
        <a:xfrm>
          <a:off x="0" y="0"/>
          <a:ext cx="0" cy="0"/>
          <a:chOff x="0" y="0"/>
          <a:chExt cx="0" cy="0"/>
        </a:xfrm>
      </p:grpSpPr>
      <p:sp>
        <p:nvSpPr>
          <p:cNvPr id="28" name="yoda.jpg"/>
          <p:cNvSpPr>
            <a:spLocks noGrp="1" noChangeAspect="1"/>
          </p:cNvSpPr>
          <p:nvPr>
            <p:ph type="pic" sz="quarter" idx="16" hasCustomPrompt="1"/>
          </p:nvPr>
        </p:nvSpPr>
        <p:spPr>
          <a:xfrm>
            <a:off x="3409200" y="3682800"/>
            <a:ext cx="6346800" cy="6346800"/>
          </a:xfrm>
          <a:prstGeom prst="rect">
            <a:avLst/>
          </a:prstGeom>
          <a:blipFill dpi="0" rotWithShape="1">
            <a:blip r:embed="rId2"/>
            <a:srcRect/>
            <a:stretch>
              <a:fillRect/>
            </a:stretch>
          </a:blipFill>
        </p:spPr>
        <p:txBody>
          <a:bodyPr lIns="91439" tIns="45719" rIns="91439" bIns="45719" anchor="t">
            <a:noAutofit/>
          </a:bodyPr>
          <a:lstStyle>
            <a:lvl1pPr marL="0" indent="0">
              <a:buFontTx/>
              <a:buNone/>
              <a:defRPr sz="1000">
                <a:latin typeface="Arial" charset="0"/>
                <a:ea typeface="Arial" charset="0"/>
                <a:cs typeface="Arial" charset="0"/>
              </a:defRPr>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7" name="Subtitle"/>
          <p:cNvSpPr>
            <a:spLocks noGrp="1"/>
          </p:cNvSpPr>
          <p:nvPr>
            <p:ph type="body" sz="quarter" idx="19" hasCustomPrompt="1"/>
          </p:nvPr>
        </p:nvSpPr>
        <p:spPr>
          <a:xfrm>
            <a:off x="12190413" y="5936400"/>
            <a:ext cx="10369550"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dirty="0" smtClean="0"/>
              <a:t>Speaker Name</a:t>
            </a:r>
            <a:endParaRPr lang="en-US" dirty="0"/>
          </a:p>
        </p:txBody>
      </p:sp>
      <p:sp>
        <p:nvSpPr>
          <p:cNvPr id="2" name="Rectangle 1"/>
          <p:cNvSpPr/>
          <p:nvPr userDrawn="1"/>
        </p:nvSpPr>
        <p:spPr>
          <a:xfrm>
            <a:off x="12190413" y="4168800"/>
            <a:ext cx="8642046" cy="1323439"/>
          </a:xfrm>
          <a:prstGeom prst="rect">
            <a:avLst/>
          </a:prstGeom>
        </p:spPr>
        <p:txBody>
          <a:bodyPr wrap="none">
            <a:spAutoFit/>
          </a:bodyPr>
          <a:lstStyle/>
          <a:p>
            <a:r>
              <a:rPr lang="en-US" sz="8000" b="1" i="0" smtClean="0">
                <a:latin typeface="Arial" charset="0"/>
                <a:ea typeface="Arial" charset="0"/>
                <a:cs typeface="Arial" charset="0"/>
              </a:rPr>
              <a:t>Let’s get in touch</a:t>
            </a:r>
            <a:endParaRPr lang="en-US" sz="8000" b="1" i="0">
              <a:latin typeface="Arial" charset="0"/>
              <a:ea typeface="Arial" charset="0"/>
              <a:cs typeface="Arial" charset="0"/>
            </a:endParaRPr>
          </a:p>
        </p:txBody>
      </p:sp>
      <p:sp>
        <p:nvSpPr>
          <p:cNvPr id="9" name="Subtitle"/>
          <p:cNvSpPr>
            <a:spLocks noGrp="1"/>
          </p:cNvSpPr>
          <p:nvPr>
            <p:ph type="body" sz="quarter" idx="20" hasCustomPrompt="1"/>
          </p:nvPr>
        </p:nvSpPr>
        <p:spPr>
          <a:xfrm>
            <a:off x="13503349" y="7293600"/>
            <a:ext cx="9056614"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dirty="0" err="1" smtClean="0"/>
              <a:t>email@pgs-soft.com</a:t>
            </a:r>
            <a:endParaRPr lang="en-US" dirty="0"/>
          </a:p>
        </p:txBody>
      </p:sp>
      <p:sp>
        <p:nvSpPr>
          <p:cNvPr id="10" name="Subtitle"/>
          <p:cNvSpPr>
            <a:spLocks noGrp="1"/>
          </p:cNvSpPr>
          <p:nvPr>
            <p:ph type="body" sz="quarter" idx="21" hasCustomPrompt="1"/>
          </p:nvPr>
        </p:nvSpPr>
        <p:spPr>
          <a:xfrm>
            <a:off x="13503349" y="8409600"/>
            <a:ext cx="9056614"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dirty="0" smtClean="0"/>
              <a:t>@</a:t>
            </a:r>
            <a:r>
              <a:rPr lang="en-US" dirty="0" err="1" smtClean="0"/>
              <a:t>twitterhandle</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2192000" y="7486719"/>
            <a:ext cx="1015200" cy="629424"/>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2190413" y="8485971"/>
            <a:ext cx="1015200" cy="862920"/>
          </a:xfrm>
          <a:prstGeom prst="rect">
            <a:avLst/>
          </a:prstGeom>
        </p:spPr>
      </p:pic>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_White-right">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5B73964F-CE09-8F47-A7C0-052ECE2861A3}" type="slidenum">
              <a:rPr lang="en-US" smtClean="0"/>
              <a:pPr/>
              <a:t>‹#›</a:t>
            </a:fld>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Questions">
    <p:bg>
      <p:bgPr>
        <a:solidFill>
          <a:schemeClr val="bg1"/>
        </a:solidFill>
        <a:effectLst/>
      </p:bgPr>
    </p:bg>
    <p:spTree>
      <p:nvGrpSpPr>
        <p:cNvPr id="1" name=""/>
        <p:cNvGrpSpPr/>
        <p:nvPr/>
      </p:nvGrpSpPr>
      <p:grpSpPr>
        <a:xfrm>
          <a:off x="0" y="0"/>
          <a:ext cx="0" cy="0"/>
          <a:chOff x="0" y="0"/>
          <a:chExt cx="0" cy="0"/>
        </a:xfrm>
      </p:grpSpPr>
      <p:pic>
        <p:nvPicPr>
          <p:cNvPr id="11" name="questions.pdf" descr="questions.pd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80314" y="3683000"/>
            <a:ext cx="6023428" cy="6350000"/>
          </a:xfrm>
          <a:prstGeom prst="rect">
            <a:avLst/>
          </a:prstGeom>
          <a:ln w="12700">
            <a:miter lim="400000"/>
          </a:ln>
        </p:spPr>
      </p:pic>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Confidential to PGS employees">
    <p:bg>
      <p:bgPr>
        <a:solidFill>
          <a:schemeClr val="bg1"/>
        </a:solidFill>
        <a:effectLst/>
      </p:bgPr>
    </p:bg>
    <p:spTree>
      <p:nvGrpSpPr>
        <p:cNvPr id="1" name=""/>
        <p:cNvGrpSpPr/>
        <p:nvPr/>
      </p:nvGrpSpPr>
      <p:grpSpPr>
        <a:xfrm>
          <a:off x="0" y="0"/>
          <a:ext cx="0" cy="0"/>
          <a:chOff x="0" y="0"/>
          <a:chExt cx="0" cy="0"/>
        </a:xfrm>
      </p:grpSpPr>
      <p:pic>
        <p:nvPicPr>
          <p:cNvPr id="4" name="no-tweets.pdf" descr="no-tweets.pd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46932" y="3683000"/>
            <a:ext cx="5619470" cy="6350000"/>
          </a:xfrm>
          <a:prstGeom prst="rect">
            <a:avLst/>
          </a:prstGeom>
          <a:ln w="12700">
            <a:miter lim="400000"/>
          </a:ln>
        </p:spPr>
      </p:pic>
      <p:sp>
        <p:nvSpPr>
          <p:cNvPr id="5" name="Subtitle"/>
          <p:cNvSpPr>
            <a:spLocks noGrp="1"/>
          </p:cNvSpPr>
          <p:nvPr>
            <p:ph type="body" sz="quarter" idx="19" hasCustomPrompt="1"/>
          </p:nvPr>
        </p:nvSpPr>
        <p:spPr>
          <a:xfrm>
            <a:off x="12182291" y="5457617"/>
            <a:ext cx="10369550" cy="2800767"/>
          </a:xfrm>
          <a:prstGeom prst="rect">
            <a:avLst/>
          </a:prstGeom>
        </p:spPr>
        <p:txBody>
          <a:bodyPr anchor="ctr" anchorCtr="0">
            <a:spAutoFit/>
          </a:bodyPr>
          <a:lstStyle>
            <a:lvl1pPr marL="0" marR="0" indent="0" algn="l" defTabSz="825500" eaLnBrk="1" fontAlgn="auto" latinLnBrk="0" hangingPunct="1">
              <a:lnSpc>
                <a:spcPct val="100000"/>
              </a:lnSpc>
              <a:spcBef>
                <a:spcPts val="0"/>
              </a:spcBef>
              <a:spcAft>
                <a:spcPts val="0"/>
              </a:spcAft>
              <a:buClrTx/>
              <a:buSzTx/>
              <a:buFontTx/>
              <a:buNone/>
              <a:tabLst/>
              <a:defRPr sz="3600" b="1" i="0" spc="-36" baseline="0">
                <a:solidFill>
                  <a:srgbClr val="141414"/>
                </a:solidFill>
                <a:latin typeface="Arial" charset="0"/>
                <a:ea typeface="Arial" charset="0"/>
                <a:cs typeface="Arial" charset="0"/>
              </a:defRPr>
            </a:lvl1pPr>
          </a:lstStyle>
          <a:p>
            <a:pPr algn="l">
              <a:defRPr sz="3600" b="1" spc="-36"/>
            </a:pPr>
            <a:r>
              <a:rPr lang="en-US" sz="8000" dirty="0" smtClean="0">
                <a:latin typeface="Arial" charset="0"/>
                <a:ea typeface="Arial" charset="0"/>
                <a:cs typeface="Arial" charset="0"/>
              </a:rPr>
              <a:t>Confidential</a:t>
            </a:r>
          </a:p>
          <a:p>
            <a:pPr algn="l">
              <a:defRPr sz="3600" b="1" spc="-36"/>
            </a:pPr>
            <a:r>
              <a:rPr lang="en-US" sz="4800" b="0" dirty="0" smtClean="0">
                <a:latin typeface="Arial" charset="0"/>
                <a:ea typeface="Arial" charset="0"/>
                <a:cs typeface="Arial" charset="0"/>
              </a:rPr>
              <a:t>Next slides are private. </a:t>
            </a:r>
            <a:br>
              <a:rPr lang="en-US" sz="4800" b="0" dirty="0" smtClean="0">
                <a:latin typeface="Arial" charset="0"/>
                <a:ea typeface="Arial" charset="0"/>
                <a:cs typeface="Arial" charset="0"/>
              </a:rPr>
            </a:br>
            <a:r>
              <a:rPr lang="en-US" sz="4800" b="0" dirty="0" smtClean="0">
                <a:latin typeface="Arial" charset="0"/>
                <a:ea typeface="Arial" charset="0"/>
                <a:cs typeface="Arial" charset="0"/>
              </a:rPr>
              <a:t>No tweets, photos, sharing etc.</a:t>
            </a:r>
            <a:endParaRPr lang="en-US" sz="3600" b="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Confidential Bar Use Example">
    <p:bg>
      <p:bgPr>
        <a:solidFill>
          <a:schemeClr val="bg1"/>
        </a:solidFill>
        <a:effectLst/>
      </p:bgPr>
    </p:bg>
    <p:spTree>
      <p:nvGrpSpPr>
        <p:cNvPr id="1" name=""/>
        <p:cNvGrpSpPr/>
        <p:nvPr/>
      </p:nvGrpSpPr>
      <p:grpSpPr>
        <a:xfrm>
          <a:off x="0" y="0"/>
          <a:ext cx="0" cy="0"/>
          <a:chOff x="0" y="0"/>
          <a:chExt cx="0" cy="0"/>
        </a:xfrm>
      </p:grpSpPr>
      <p:sp>
        <p:nvSpPr>
          <p:cNvPr id="5" name="Rectangle"/>
          <p:cNvSpPr>
            <a:spLocks noGrp="1"/>
          </p:cNvSpPr>
          <p:nvPr>
            <p:ph type="body" sz="quarter" idx="24" hasCustomPrompt="1"/>
          </p:nvPr>
        </p:nvSpPr>
        <p:spPr>
          <a:xfrm>
            <a:off x="0" y="0"/>
            <a:ext cx="24379200" cy="1519200"/>
          </a:xfrm>
          <a:prstGeom prst="roundRect">
            <a:avLst>
              <a:gd name="adj" fmla="val 0"/>
            </a:avLst>
          </a:prstGeom>
          <a:solidFill>
            <a:srgbClr val="D84617"/>
          </a:solidFill>
          <a:ln w="12700">
            <a:noFill/>
          </a:ln>
        </p:spPr>
        <p:txBody>
          <a:bodyPr lIns="720000" tIns="720000" rIns="720000" bIns="720000" anchor="ctr">
            <a:noAutofit/>
          </a:bodyPr>
          <a:lstStyle>
            <a:lvl1pPr marL="0" indent="0" algn="ctr" defTabSz="825500">
              <a:spcBef>
                <a:spcPts val="0"/>
              </a:spcBef>
              <a:buSzTx/>
              <a:buNone/>
              <a:defRPr lang="en-US" sz="3600" b="1" spc="-36">
                <a:solidFill>
                  <a:schemeClr val="bg1"/>
                </a:solidFill>
                <a:effectLst/>
                <a:latin typeface="Arial" charset="0"/>
                <a:ea typeface="Arial" charset="0"/>
                <a:cs typeface="Arial" charset="0"/>
              </a:defRPr>
            </a:lvl1pPr>
          </a:lstStyle>
          <a:p>
            <a:pPr algn="ctr">
              <a:defRPr sz="3600" b="1" spc="-36"/>
            </a:pPr>
            <a:r>
              <a:rPr lang="en-US" sz="4800" dirty="0" smtClean="0">
                <a:solidFill>
                  <a:schemeClr val="bg1"/>
                </a:solidFill>
                <a:latin typeface="Arial" charset="0"/>
                <a:ea typeface="Arial" charset="0"/>
                <a:cs typeface="Arial" charset="0"/>
              </a:rPr>
              <a:t>CONFIDENTIAL - DO NOT SHARE</a:t>
            </a:r>
            <a:endParaRPr lang="en-US" sz="4800" b="0" dirty="0">
              <a:solidFill>
                <a:schemeClr val="bg1"/>
              </a:solidFill>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_White-empty">
    <p:bg>
      <p:bgPr>
        <a:solidFill>
          <a:schemeClr val="bg1"/>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_Blue-center">
    <p:bg>
      <p:bgPr>
        <a:solidFill>
          <a:srgbClr val="140A6C"/>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grpSp>
        <p:nvGrpSpPr>
          <p:cNvPr id="7" name="Group 6"/>
          <p:cNvGrpSpPr/>
          <p:nvPr userDrawn="1"/>
        </p:nvGrpSpPr>
        <p:grpSpPr>
          <a:xfrm>
            <a:off x="8856000" y="12042000"/>
            <a:ext cx="5646902" cy="533400"/>
            <a:chOff x="16630538" y="12039600"/>
            <a:chExt cx="5646902" cy="533400"/>
          </a:xfrm>
        </p:grpSpPr>
        <p:sp>
          <p:nvSpPr>
            <p:cNvPr id="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_Blue-right">
    <p:bg>
      <p:bgPr>
        <a:solidFill>
          <a:srgbClr val="140A6C"/>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C836B528-CD2C-0445-8F2E-09D42FDC4D16}" type="slidenum">
              <a:rPr lang="en-US" smtClean="0"/>
              <a:pPr/>
              <a:t>‹#›</a:t>
            </a:fld>
            <a:endParaRPr lang="en-US"/>
          </a:p>
        </p:txBody>
      </p:sp>
      <p:grpSp>
        <p:nvGrpSpPr>
          <p:cNvPr id="10" name="Group 9"/>
          <p:cNvGrpSpPr/>
          <p:nvPr userDrawn="1"/>
        </p:nvGrpSpPr>
        <p:grpSpPr>
          <a:xfrm>
            <a:off x="16630538"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_Blue-empty">
    <p:bg>
      <p:bgPr>
        <a:solidFill>
          <a:srgbClr val="140A6C"/>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ig Stat Blue">
    <p:bg>
      <p:bgPr>
        <a:solidFill>
          <a:srgbClr val="140A6C"/>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smtClean="0"/>
              <a:t>2017</a:t>
            </a:r>
            <a:endParaRPr lang="en-US" dirty="0"/>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smtClean="0"/>
              <a:t>super awesome things</a:t>
            </a:r>
            <a:endParaRPr lang="en-US" dirty="0" smtClean="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g Stat Red">
    <p:bg>
      <p:bgPr>
        <a:solidFill>
          <a:srgbClr val="D84617"/>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smtClean="0"/>
              <a:t>2017</a:t>
            </a:r>
            <a:endParaRPr lang="en-US" dirty="0"/>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smtClean="0"/>
              <a:t>super awesome things</a:t>
            </a:r>
            <a:endParaRPr lang="en-US" dirty="0" smtClean="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ig Stat Green">
    <p:bg>
      <p:bgPr>
        <a:solidFill>
          <a:srgbClr val="0ABC5E"/>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smtClean="0"/>
              <a:t>2017</a:t>
            </a:r>
            <a:endParaRPr lang="en-US" dirty="0"/>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smtClean="0"/>
              <a:t>super awesome things</a:t>
            </a:r>
            <a:endParaRPr lang="en-US" dirty="0" smtClean="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ig Stat Yellow">
    <p:bg>
      <p:bgPr>
        <a:solidFill>
          <a:srgbClr val="FFAB19"/>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smtClean="0"/>
              <a:t>2017</a:t>
            </a:r>
            <a:endParaRPr lang="en-US" dirty="0"/>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smtClean="0"/>
              <a:t>super awesome things</a:t>
            </a:r>
            <a:endParaRPr lang="en-US" dirty="0" smtClean="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Outro">
    <p:bg>
      <p:bgPr>
        <a:solidFill>
          <a:srgbClr val="FF762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dirty="0" smtClean="0"/>
              <a:t>Thank you!</a:t>
            </a:r>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02974" y="1183065"/>
            <a:ext cx="4175424" cy="2778740"/>
          </a:xfrm>
          <a:prstGeom prst="rect">
            <a:avLst/>
          </a:prstGeom>
        </p:spPr>
      </p:pic>
      <p:sp>
        <p:nvSpPr>
          <p:cNvPr id="13" name="Subtitle"/>
          <p:cNvSpPr>
            <a:spLocks noGrp="1"/>
          </p:cNvSpPr>
          <p:nvPr>
            <p:ph type="body" sz="quarter" idx="17" hasCustomPrompt="1"/>
          </p:nvPr>
        </p:nvSpPr>
        <p:spPr>
          <a:xfrm>
            <a:off x="1821600" y="11505600"/>
            <a:ext cx="2073836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800" b="1" i="0" spc="-48">
                <a:solidFill>
                  <a:schemeClr val="bg1"/>
                </a:solidFill>
                <a:latin typeface="Arial" charset="0"/>
                <a:ea typeface="Arial" charset="0"/>
                <a:cs typeface="Arial" charset="0"/>
              </a:defRPr>
            </a:lvl1pPr>
          </a:lstStyle>
          <a:p>
            <a:r>
              <a:rPr lang="en-US" dirty="0" smtClean="0"/>
              <a:t>SPEAKER TITLE  ·  @SOCIALMEDIA</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6" name="Subtitle"/>
          <p:cNvSpPr>
            <a:spLocks noGrp="1"/>
          </p:cNvSpPr>
          <p:nvPr>
            <p:ph type="body" sz="quarter" idx="18" hasCustomPrompt="1"/>
          </p:nvPr>
        </p:nvSpPr>
        <p:spPr>
          <a:xfrm>
            <a:off x="1821600" y="7452000"/>
            <a:ext cx="20737513" cy="830997"/>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smtClean="0"/>
              <a:t>Go visit </a:t>
            </a:r>
            <a:r>
              <a:rPr lang="en-US" dirty="0" err="1" smtClean="0"/>
              <a:t>pgs-soft.com</a:t>
            </a:r>
            <a:endParaRPr lang="en-US" dirty="0" smtClean="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Statement with Illustration_White">
    <p:bg>
      <p:bgPr>
        <a:solidFill>
          <a:schemeClr val="bg1"/>
        </a:solidFill>
        <a:effectLst/>
      </p:bgPr>
    </p:bg>
    <p:spTree>
      <p:nvGrpSpPr>
        <p:cNvPr id="1" name=""/>
        <p:cNvGrpSpPr/>
        <p:nvPr/>
      </p:nvGrpSpPr>
      <p:grpSpPr>
        <a:xfrm>
          <a:off x="0" y="0"/>
          <a:ext cx="0" cy="0"/>
          <a:chOff x="0" y="0"/>
          <a:chExt cx="0" cy="0"/>
        </a:xfrm>
      </p:grpSpPr>
      <p:sp>
        <p:nvSpPr>
          <p:cNvPr id="12" name="yoda.jpg"/>
          <p:cNvSpPr>
            <a:spLocks noGrp="1"/>
          </p:cNvSpPr>
          <p:nvPr>
            <p:ph type="pic" sz="quarter" idx="16" hasCustomPrompt="1"/>
          </p:nvPr>
        </p:nvSpPr>
        <p:spPr>
          <a:xfrm>
            <a:off x="16617600" y="3369600"/>
            <a:ext cx="5137200" cy="3776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smtClean="0"/>
              <a:t>CONTEXT</a:t>
            </a:r>
            <a:endParaRPr lang="en-US" dirty="0" smtClean="0"/>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12314749"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a:solidFill>
                  <a:srgbClr val="141414"/>
                </a:solidFill>
                <a:latin typeface="Arial" charset="0"/>
                <a:ea typeface="Arial" charset="0"/>
                <a:cs typeface="Arial" charset="0"/>
              </a:defRPr>
            </a:lvl1pPr>
          </a:lstStyle>
          <a:p>
            <a:r>
              <a:rPr lang="en-US" dirty="0" smtClean="0"/>
              <a:t>Use illustrations that are in a good quality to support point</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ig Statement with Illustration_Black">
    <p:bg>
      <p:bgPr>
        <a:solidFill>
          <a:srgbClr val="141414"/>
        </a:solidFill>
        <a:effectLst/>
      </p:bgPr>
    </p:bg>
    <p:spTree>
      <p:nvGrpSpPr>
        <p:cNvPr id="1" name=""/>
        <p:cNvGrpSpPr/>
        <p:nvPr/>
      </p:nvGrpSpPr>
      <p:grpSpPr>
        <a:xfrm>
          <a:off x="0" y="0"/>
          <a:ext cx="0" cy="0"/>
          <a:chOff x="0" y="0"/>
          <a:chExt cx="0" cy="0"/>
        </a:xfrm>
      </p:grpSpPr>
      <p:sp>
        <p:nvSpPr>
          <p:cNvPr id="12" name="yoda.jpg"/>
          <p:cNvSpPr>
            <a:spLocks noGrp="1"/>
          </p:cNvSpPr>
          <p:nvPr>
            <p:ph type="pic" sz="quarter" idx="16" hasCustomPrompt="1"/>
          </p:nvPr>
        </p:nvSpPr>
        <p:spPr>
          <a:xfrm>
            <a:off x="16617600" y="3369600"/>
            <a:ext cx="5137200" cy="3776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smtClean="0"/>
              <a:t>CONTEXT</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12314749"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a:solidFill>
                  <a:schemeClr val="bg1"/>
                </a:solidFill>
                <a:latin typeface="Arial" charset="0"/>
                <a:ea typeface="Arial" charset="0"/>
                <a:cs typeface="Arial" charset="0"/>
              </a:defRPr>
            </a:lvl1pPr>
          </a:lstStyle>
          <a:p>
            <a:r>
              <a:rPr lang="en-US" dirty="0" smtClean="0"/>
              <a:t>Use illustrations that are in a good quality to support point</a:t>
            </a:r>
          </a:p>
        </p:txBody>
      </p:sp>
      <p:grpSp>
        <p:nvGrpSpPr>
          <p:cNvPr id="11" name="Group 10"/>
          <p:cNvGrpSpPr/>
          <p:nvPr userDrawn="1"/>
        </p:nvGrpSpPr>
        <p:grpSpPr>
          <a:xfrm>
            <a:off x="16630538"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g Statment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smtClean="0"/>
              <a:t>CONTEXT</a:t>
            </a:r>
            <a:endParaRPr lang="en-US" dirty="0" smtClean="0"/>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smtClean="0"/>
              <a:t>This is a big statement slide. Use light background for lighter points.</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ig Statement_Black">
    <p:bg>
      <p:bgPr>
        <a:solidFill>
          <a:srgbClr val="141414"/>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smtClean="0"/>
              <a:t>CONTEXT</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smtClean="0"/>
              <a:t>This is a big statement slide. Use dark background for bolder points.</a:t>
            </a:r>
          </a:p>
        </p:txBody>
      </p:sp>
      <p:grpSp>
        <p:nvGrpSpPr>
          <p:cNvPr id="11" name="Group 10"/>
          <p:cNvGrpSpPr/>
          <p:nvPr userDrawn="1"/>
        </p:nvGrpSpPr>
        <p:grpSpPr>
          <a:xfrm>
            <a:off x="16630538"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ourced Point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822450" y="11790000"/>
            <a:ext cx="14041164"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a:solidFill>
                  <a:srgbClr val="141414"/>
                </a:solidFill>
                <a:latin typeface="Arial" charset="0"/>
                <a:ea typeface="Arial" charset="0"/>
                <a:cs typeface="Arial" charset="0"/>
              </a:defRPr>
            </a:lvl1pPr>
          </a:lstStyle>
          <a:p>
            <a:r>
              <a:rPr lang="en-US" dirty="0" smtClean="0"/>
              <a:t>Source Book, Source Author, Other relevant info</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smtClean="0"/>
              <a:t>This is a reference point slide. Likely will be from a site, book, talk, etc.</a:t>
            </a:r>
          </a:p>
        </p:txBody>
      </p:sp>
      <p:sp>
        <p:nvSpPr>
          <p:cNvPr id="7" name="Line"/>
          <p:cNvSpPr/>
          <p:nvPr userDrawn="1"/>
        </p:nvSpPr>
        <p:spPr>
          <a:xfrm>
            <a:off x="1822054" y="11450636"/>
            <a:ext cx="1273087"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ourced Point_Blue">
    <p:bg>
      <p:bgPr>
        <a:solidFill>
          <a:srgbClr val="140A6C"/>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822450" y="11790000"/>
            <a:ext cx="13681124" cy="830997"/>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smtClean="0"/>
              <a:t>Source Book, Source Author, Other relevant info</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smtClean="0"/>
              <a:t>This is a reference point slide. Likely will be from a site, book, talk, etc.</a:t>
            </a:r>
          </a:p>
        </p:txBody>
      </p:sp>
      <p:grpSp>
        <p:nvGrpSpPr>
          <p:cNvPr id="11" name="Group 10"/>
          <p:cNvGrpSpPr/>
          <p:nvPr userDrawn="1"/>
        </p:nvGrpSpPr>
        <p:grpSpPr>
          <a:xfrm>
            <a:off x="16630538"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5" name="Line"/>
          <p:cNvSpPr/>
          <p:nvPr userDrawn="1"/>
        </p:nvSpPr>
        <p:spPr>
          <a:xfrm>
            <a:off x="1822054" y="11450636"/>
            <a:ext cx="1273087" cy="1"/>
          </a:xfrm>
          <a:prstGeom prst="line">
            <a:avLst/>
          </a:prstGeom>
          <a:ln w="101600">
            <a:solidFill>
              <a:srgbClr val="1464BC"/>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750046" y="11790000"/>
            <a:ext cx="14041164"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a:solidFill>
                  <a:srgbClr val="141414"/>
                </a:solidFill>
                <a:latin typeface="Arial" charset="0"/>
                <a:ea typeface="Arial" charset="0"/>
                <a:cs typeface="Arial" charset="0"/>
              </a:defRPr>
            </a:lvl1pPr>
          </a:lstStyle>
          <a:p>
            <a:r>
              <a:rPr lang="en-US" dirty="0" smtClean="0"/>
              <a:t>Author Name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7" name="Line"/>
          <p:cNvSpPr/>
          <p:nvPr userDrawn="1"/>
        </p:nvSpPr>
        <p:spPr>
          <a:xfrm>
            <a:off x="1822054" y="11450636"/>
            <a:ext cx="1273087"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822450" y="1728788"/>
            <a:ext cx="2673600" cy="2005200"/>
          </a:xfrm>
          <a:prstGeom prst="rect">
            <a:avLst/>
          </a:prstGeom>
        </p:spPr>
      </p:pic>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10800000">
            <a:off x="21546214" y="10371810"/>
            <a:ext cx="1086152" cy="814614"/>
          </a:xfrm>
          <a:prstGeom prst="rect">
            <a:avLst/>
          </a:prstGeom>
        </p:spPr>
      </p:pic>
      <p:sp>
        <p:nvSpPr>
          <p:cNvPr id="21" name="Subtitle"/>
          <p:cNvSpPr>
            <a:spLocks noGrp="1"/>
          </p:cNvSpPr>
          <p:nvPr>
            <p:ph type="body" sz="quarter" idx="18" hasCustomPrompt="1"/>
          </p:nvPr>
        </p:nvSpPr>
        <p:spPr>
          <a:xfrm>
            <a:off x="3693600" y="1728788"/>
            <a:ext cx="18864000" cy="9216000"/>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smtClean="0"/>
              <a:t>This is a quote slide. </a:t>
            </a:r>
            <a:br>
              <a:rPr lang="en-US" dirty="0" smtClean="0"/>
            </a:br>
            <a:r>
              <a:rPr lang="en-US" dirty="0" smtClean="0"/>
              <a:t>Keep it tweetable.</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Quote_Blue">
    <p:bg>
      <p:bgPr>
        <a:solidFill>
          <a:srgbClr val="140A6C"/>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1728788"/>
            <a:ext cx="2673600" cy="2005200"/>
          </a:xfrm>
          <a:prstGeom prst="rect">
            <a:avLst/>
          </a:prstGeom>
        </p:spPr>
      </p:pic>
      <p:sp>
        <p:nvSpPr>
          <p:cNvPr id="13" name="Subtitle"/>
          <p:cNvSpPr>
            <a:spLocks noGrp="1"/>
          </p:cNvSpPr>
          <p:nvPr>
            <p:ph type="body" sz="quarter" idx="17" hasCustomPrompt="1"/>
          </p:nvPr>
        </p:nvSpPr>
        <p:spPr>
          <a:xfrm>
            <a:off x="1822450" y="11790000"/>
            <a:ext cx="13681124" cy="830997"/>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smtClean="0"/>
              <a:t>Author Name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12" name="Line"/>
          <p:cNvSpPr/>
          <p:nvPr userDrawn="1"/>
        </p:nvSpPr>
        <p:spPr>
          <a:xfrm>
            <a:off x="1822054" y="11450636"/>
            <a:ext cx="1273087" cy="1"/>
          </a:xfrm>
          <a:prstGeom prst="line">
            <a:avLst/>
          </a:prstGeom>
          <a:ln w="101600">
            <a:solidFill>
              <a:srgbClr val="1464BC"/>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grpSp>
        <p:nvGrpSpPr>
          <p:cNvPr id="14" name="Group 13"/>
          <p:cNvGrpSpPr/>
          <p:nvPr userDrawn="1"/>
        </p:nvGrpSpPr>
        <p:grpSpPr>
          <a:xfrm>
            <a:off x="16630538" y="12042000"/>
            <a:ext cx="5646902" cy="533400"/>
            <a:chOff x="16630538" y="12039600"/>
            <a:chExt cx="5646902" cy="533400"/>
          </a:xfrm>
        </p:grpSpPr>
        <p:sp>
          <p:nvSpPr>
            <p:cNvPr id="1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pic>
        <p:nvPicPr>
          <p:cNvPr id="2" name="Picture 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0800000">
            <a:off x="21546214" y="10370517"/>
            <a:ext cx="1086152" cy="817200"/>
          </a:xfrm>
          <a:prstGeom prst="rect">
            <a:avLst/>
          </a:prstGeom>
        </p:spPr>
      </p:pic>
      <p:sp>
        <p:nvSpPr>
          <p:cNvPr id="21" name="Subtitle"/>
          <p:cNvSpPr>
            <a:spLocks noGrp="1"/>
          </p:cNvSpPr>
          <p:nvPr>
            <p:ph type="body" sz="quarter" idx="18" hasCustomPrompt="1"/>
          </p:nvPr>
        </p:nvSpPr>
        <p:spPr>
          <a:xfrm>
            <a:off x="3694262" y="1728788"/>
            <a:ext cx="18864000" cy="9216000"/>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smtClean="0"/>
              <a:t>This is a quote slide.</a:t>
            </a:r>
            <a:br>
              <a:rPr lang="en-US" dirty="0" smtClean="0"/>
            </a:br>
            <a:r>
              <a:rPr lang="en-US" dirty="0" smtClean="0"/>
              <a:t>Keep it tweetable.</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tatement with Supporting Text_White">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9917100"/>
            <a:ext cx="1543864" cy="2541600"/>
          </a:xfrm>
          <a:prstGeom prst="rect">
            <a:avLst/>
          </a:prstGeom>
        </p:spPr>
      </p:pic>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1" y="1728788"/>
            <a:ext cx="9572400" cy="759326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smtClean="0"/>
              <a:t>Big statement with support.</a:t>
            </a:r>
          </a:p>
        </p:txBody>
      </p:sp>
      <p:sp>
        <p:nvSpPr>
          <p:cNvPr id="11" name="Subtitle"/>
          <p:cNvSpPr>
            <a:spLocks noGrp="1"/>
          </p:cNvSpPr>
          <p:nvPr>
            <p:ph type="body" sz="quarter" idx="19" hasCustomPrompt="1"/>
          </p:nvPr>
        </p:nvSpPr>
        <p:spPr>
          <a:xfrm>
            <a:off x="12765600" y="19455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r>
              <a:rPr lang="en-US" sz="6000" b="1" dirty="0" smtClean="0">
                <a:solidFill>
                  <a:srgbClr val="141414"/>
                </a:solidFill>
                <a:effectLst/>
                <a:latin typeface="Arial" charset="0"/>
              </a:rPr>
              <a:t>Talking point</a:t>
            </a:r>
            <a:endParaRPr lang="en-US" sz="6000" dirty="0" smtClean="0">
              <a:solidFill>
                <a:srgbClr val="141414"/>
              </a:solidFill>
              <a:effectLst/>
              <a:latin typeface="Arial" charset="0"/>
            </a:endParaRPr>
          </a:p>
          <a:p>
            <a:r>
              <a:rPr lang="en-US" dirty="0" smtClean="0">
                <a:solidFill>
                  <a:srgbClr val="141414"/>
                </a:solidFill>
                <a:effectLst/>
                <a:latin typeface="Arial" charset="0"/>
              </a:rPr>
              <a:t>Supporting info for talking point.</a:t>
            </a:r>
          </a:p>
          <a:p>
            <a:r>
              <a:rPr lang="en-US" dirty="0" smtClean="0">
                <a:solidFill>
                  <a:srgbClr val="141414"/>
                </a:solidFill>
                <a:effectLst/>
                <a:latin typeface="Arial" charset="0"/>
              </a:rPr>
              <a:t>Second line.</a:t>
            </a:r>
            <a:endParaRPr lang="en-US" dirty="0">
              <a:solidFill>
                <a:srgbClr val="141414"/>
              </a:solidFill>
              <a:effectLst/>
              <a:latin typeface="Arial" charset="0"/>
            </a:endParaRPr>
          </a:p>
        </p:txBody>
      </p:sp>
      <p:sp>
        <p:nvSpPr>
          <p:cNvPr id="12" name="Subtitle"/>
          <p:cNvSpPr>
            <a:spLocks noGrp="1"/>
          </p:cNvSpPr>
          <p:nvPr>
            <p:ph type="body" sz="quarter" idx="20" hasCustomPrompt="1"/>
          </p:nvPr>
        </p:nvSpPr>
        <p:spPr>
          <a:xfrm>
            <a:off x="12765600" y="5310874"/>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alpha val="30000"/>
                  </a:srgbClr>
                </a:solidFill>
                <a:latin typeface="Arial" charset="0"/>
                <a:ea typeface="Arial" charset="0"/>
                <a:cs typeface="Arial" charset="0"/>
              </a:defRPr>
            </a:lvl1pPr>
          </a:lstStyle>
          <a:p>
            <a:r>
              <a:rPr lang="en-US" sz="6000" b="1" dirty="0" smtClean="0">
                <a:solidFill>
                  <a:srgbClr val="141414">
                    <a:alpha val="30000"/>
                  </a:srgbClr>
                </a:solidFill>
                <a:effectLst/>
                <a:latin typeface="Arial" charset="0"/>
              </a:rPr>
              <a:t>Talking point</a:t>
            </a:r>
            <a:endParaRPr lang="en-US" sz="6000" dirty="0" smtClean="0">
              <a:solidFill>
                <a:srgbClr val="141414">
                  <a:alpha val="30000"/>
                </a:srgbClr>
              </a:solidFill>
              <a:effectLst/>
              <a:latin typeface="Arial" charset="0"/>
            </a:endParaRPr>
          </a:p>
          <a:p>
            <a:r>
              <a:rPr lang="en-US" dirty="0" smtClean="0">
                <a:solidFill>
                  <a:srgbClr val="141414">
                    <a:alpha val="30000"/>
                  </a:srgbClr>
                </a:solidFill>
                <a:effectLst/>
                <a:latin typeface="Arial" charset="0"/>
              </a:rPr>
              <a:t>Manage audience focus</a:t>
            </a:r>
            <a:r>
              <a:rPr lang="en-US" baseline="0" dirty="0" smtClean="0">
                <a:solidFill>
                  <a:srgbClr val="141414">
                    <a:alpha val="30000"/>
                  </a:srgbClr>
                </a:solidFill>
                <a:effectLst/>
                <a:latin typeface="Arial" charset="0"/>
              </a:rPr>
              <a:t> by reducing to 70% transparency. Use no more than 2 lines.</a:t>
            </a:r>
            <a:endParaRPr lang="en-US" dirty="0">
              <a:solidFill>
                <a:srgbClr val="141414">
                  <a:alpha val="30000"/>
                </a:srgbClr>
              </a:solidFill>
              <a:effectLst/>
              <a:latin typeface="Arial" charset="0"/>
            </a:endParaRPr>
          </a:p>
        </p:txBody>
      </p:sp>
      <p:sp>
        <p:nvSpPr>
          <p:cNvPr id="14" name="Subtitle"/>
          <p:cNvSpPr>
            <a:spLocks noGrp="1"/>
          </p:cNvSpPr>
          <p:nvPr>
            <p:ph type="body" sz="quarter" idx="21" hasCustomPrompt="1"/>
          </p:nvPr>
        </p:nvSpPr>
        <p:spPr>
          <a:xfrm>
            <a:off x="12765600" y="89449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alpha val="30000"/>
                  </a:srgbClr>
                </a:solidFill>
                <a:latin typeface="Arial" charset="0"/>
                <a:ea typeface="Arial" charset="0"/>
                <a:cs typeface="Arial" charset="0"/>
              </a:defRPr>
            </a:lvl1pPr>
          </a:lstStyle>
          <a:p>
            <a:r>
              <a:rPr lang="en-US" sz="6000" b="1" dirty="0" smtClean="0">
                <a:solidFill>
                  <a:srgbClr val="141414">
                    <a:alpha val="30000"/>
                  </a:srgbClr>
                </a:solidFill>
                <a:effectLst/>
                <a:latin typeface="Arial" charset="0"/>
              </a:rPr>
              <a:t>Talking point</a:t>
            </a:r>
            <a:endParaRPr lang="en-US" sz="6000" dirty="0" smtClean="0">
              <a:solidFill>
                <a:srgbClr val="141414">
                  <a:alpha val="30000"/>
                </a:srgbClr>
              </a:solidFill>
              <a:effectLst/>
              <a:latin typeface="Arial" charset="0"/>
            </a:endParaRPr>
          </a:p>
          <a:p>
            <a:r>
              <a:rPr lang="en-US" dirty="0" smtClean="0">
                <a:solidFill>
                  <a:srgbClr val="141414">
                    <a:alpha val="30000"/>
                  </a:srgbClr>
                </a:solidFill>
                <a:effectLst/>
                <a:latin typeface="Arial" charset="0"/>
              </a:rPr>
              <a:t>Stay consistent with using the light or dark throughout the related big statement.</a:t>
            </a:r>
          </a:p>
        </p:txBody>
      </p:sp>
      <p:sp>
        <p:nvSpPr>
          <p:cNvPr id="15" name="Line"/>
          <p:cNvSpPr>
            <a:spLocks noGrp="1"/>
          </p:cNvSpPr>
          <p:nvPr>
            <p:ph type="body" sz="quarter" idx="17" hasCustomPrompt="1"/>
          </p:nvPr>
        </p:nvSpPr>
        <p:spPr>
          <a:xfrm>
            <a:off x="12383976" y="2042913"/>
            <a:ext cx="1" cy="1271788"/>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tatement with Supporting Text_Black">
    <p:bg>
      <p:bgPr>
        <a:solidFill>
          <a:srgbClr val="141414"/>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9917100"/>
            <a:ext cx="1543864" cy="2541600"/>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9572400" cy="759326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smtClean="0"/>
              <a:t>Big statement with support.</a:t>
            </a:r>
          </a:p>
        </p:txBody>
      </p:sp>
      <p:sp>
        <p:nvSpPr>
          <p:cNvPr id="11" name="Subtitle"/>
          <p:cNvSpPr>
            <a:spLocks noGrp="1"/>
          </p:cNvSpPr>
          <p:nvPr>
            <p:ph type="body" sz="quarter" idx="19" hasCustomPrompt="1"/>
          </p:nvPr>
        </p:nvSpPr>
        <p:spPr>
          <a:xfrm>
            <a:off x="12765600" y="1945581"/>
            <a:ext cx="9849600" cy="221599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Arial" charset="0"/>
                <a:ea typeface="Arial" charset="0"/>
                <a:cs typeface="Arial" charset="0"/>
              </a:defRPr>
            </a:lvl1pPr>
          </a:lstStyle>
          <a:p>
            <a:r>
              <a:rPr lang="en-US" sz="6600" b="1" i="0" dirty="0" smtClean="0">
                <a:solidFill>
                  <a:schemeClr val="bg1"/>
                </a:solidFill>
                <a:latin typeface="Arial" charset="0"/>
                <a:ea typeface="Arial" charset="0"/>
                <a:cs typeface="Arial" charset="0"/>
              </a:rPr>
              <a:t>Spacing</a:t>
            </a:r>
          </a:p>
          <a:p>
            <a:r>
              <a:rPr lang="en-US" sz="3600" b="0" i="0" dirty="0" smtClean="0">
                <a:solidFill>
                  <a:schemeClr val="bg1"/>
                </a:solidFill>
                <a:latin typeface="Arial" charset="0"/>
                <a:ea typeface="Arial" charset="0"/>
                <a:cs typeface="Arial" charset="0"/>
              </a:rPr>
              <a:t>Hold down *Shift* to drag when moving the bar to make sure it stays properly aligned.</a:t>
            </a:r>
            <a:endParaRPr lang="en-US" sz="3600" b="0" i="0" dirty="0">
              <a:solidFill>
                <a:schemeClr val="bg1"/>
              </a:solidFill>
              <a:latin typeface="Arial" charset="0"/>
              <a:ea typeface="Arial" charset="0"/>
              <a:cs typeface="Arial" charset="0"/>
            </a:endParaRPr>
          </a:p>
        </p:txBody>
      </p:sp>
      <p:sp>
        <p:nvSpPr>
          <p:cNvPr id="12" name="Subtitle"/>
          <p:cNvSpPr>
            <a:spLocks noGrp="1"/>
          </p:cNvSpPr>
          <p:nvPr>
            <p:ph type="body" sz="quarter" idx="20" hasCustomPrompt="1"/>
          </p:nvPr>
        </p:nvSpPr>
        <p:spPr>
          <a:xfrm>
            <a:off x="12765600" y="5491448"/>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alpha val="30000"/>
                  </a:schemeClr>
                </a:solidFill>
                <a:latin typeface="Arial" charset="0"/>
                <a:ea typeface="Arial" charset="0"/>
                <a:cs typeface="Arial" charset="0"/>
              </a:defRPr>
            </a:lvl1pPr>
          </a:lstStyle>
          <a:p>
            <a:r>
              <a:rPr lang="en-US" sz="6000" b="1" dirty="0" smtClean="0">
                <a:solidFill>
                  <a:schemeClr val="bg1">
                    <a:alpha val="30000"/>
                  </a:schemeClr>
                </a:solidFill>
                <a:effectLst/>
                <a:latin typeface="Arial" charset="0"/>
              </a:rPr>
              <a:t>Talking point</a:t>
            </a:r>
            <a:endParaRPr lang="en-US" sz="6000" dirty="0" smtClean="0">
              <a:solidFill>
                <a:schemeClr val="bg1">
                  <a:alpha val="30000"/>
                </a:schemeClr>
              </a:solidFill>
              <a:effectLst/>
              <a:latin typeface="Arial" charset="0"/>
            </a:endParaRPr>
          </a:p>
          <a:p>
            <a:r>
              <a:rPr lang="en-US" dirty="0" smtClean="0">
                <a:solidFill>
                  <a:schemeClr val="bg1">
                    <a:alpha val="30000"/>
                  </a:schemeClr>
                </a:solidFill>
                <a:effectLst/>
                <a:latin typeface="Arial" charset="0"/>
              </a:rPr>
              <a:t>Manage audience focus</a:t>
            </a:r>
            <a:r>
              <a:rPr lang="en-US" baseline="0" dirty="0" smtClean="0">
                <a:solidFill>
                  <a:schemeClr val="bg1">
                    <a:alpha val="30000"/>
                  </a:schemeClr>
                </a:solidFill>
                <a:effectLst/>
                <a:latin typeface="Arial" charset="0"/>
              </a:rPr>
              <a:t> by reducing to 70% transparency. Use no more than 2 lines.</a:t>
            </a:r>
            <a:endParaRPr lang="en-US" dirty="0">
              <a:solidFill>
                <a:schemeClr val="bg1">
                  <a:alpha val="30000"/>
                </a:schemeClr>
              </a:solidFill>
              <a:effectLst/>
              <a:latin typeface="Arial" charset="0"/>
            </a:endParaRPr>
          </a:p>
        </p:txBody>
      </p:sp>
      <p:sp>
        <p:nvSpPr>
          <p:cNvPr id="14" name="Subtitle"/>
          <p:cNvSpPr>
            <a:spLocks noGrp="1"/>
          </p:cNvSpPr>
          <p:nvPr>
            <p:ph type="body" sz="quarter" idx="21" hasCustomPrompt="1"/>
          </p:nvPr>
        </p:nvSpPr>
        <p:spPr>
          <a:xfrm>
            <a:off x="12765600" y="89449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alpha val="30000"/>
                  </a:schemeClr>
                </a:solidFill>
                <a:latin typeface="Arial" charset="0"/>
                <a:ea typeface="Arial" charset="0"/>
                <a:cs typeface="Arial" charset="0"/>
              </a:defRPr>
            </a:lvl1pPr>
          </a:lstStyle>
          <a:p>
            <a:r>
              <a:rPr lang="en-US" sz="6000" b="1" dirty="0" smtClean="0">
                <a:solidFill>
                  <a:schemeClr val="bg1">
                    <a:alpha val="30000"/>
                  </a:schemeClr>
                </a:solidFill>
                <a:effectLst/>
                <a:latin typeface="Arial" charset="0"/>
              </a:rPr>
              <a:t>Talking point</a:t>
            </a:r>
            <a:endParaRPr lang="en-US" sz="6000" dirty="0" smtClean="0">
              <a:solidFill>
                <a:schemeClr val="bg1">
                  <a:alpha val="30000"/>
                </a:schemeClr>
              </a:solidFill>
              <a:effectLst/>
              <a:latin typeface="Arial" charset="0"/>
            </a:endParaRPr>
          </a:p>
          <a:p>
            <a:r>
              <a:rPr lang="en-US" dirty="0" smtClean="0">
                <a:solidFill>
                  <a:schemeClr val="bg1">
                    <a:alpha val="30000"/>
                  </a:schemeClr>
                </a:solidFill>
                <a:effectLst/>
                <a:latin typeface="Arial" charset="0"/>
              </a:rPr>
              <a:t>Stay consistent with using the light or dark throughout the related big statement.</a:t>
            </a:r>
          </a:p>
        </p:txBody>
      </p:sp>
      <p:sp>
        <p:nvSpPr>
          <p:cNvPr id="16" name="Line"/>
          <p:cNvSpPr>
            <a:spLocks noGrp="1"/>
          </p:cNvSpPr>
          <p:nvPr>
            <p:ph type="body" sz="quarter" idx="17" hasCustomPrompt="1"/>
          </p:nvPr>
        </p:nvSpPr>
        <p:spPr>
          <a:xfrm>
            <a:off x="12383976" y="2042913"/>
            <a:ext cx="1" cy="1271788"/>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smtClean="0"/>
              <a:t> </a:t>
            </a:r>
            <a:endParaRPr dirty="0"/>
          </a:p>
        </p:txBody>
      </p:sp>
      <p:grpSp>
        <p:nvGrpSpPr>
          <p:cNvPr id="17" name="Group 16"/>
          <p:cNvGrpSpPr/>
          <p:nvPr userDrawn="1"/>
        </p:nvGrpSpPr>
        <p:grpSpPr>
          <a:xfrm>
            <a:off x="16630538" y="12042000"/>
            <a:ext cx="5646902" cy="533400"/>
            <a:chOff x="16630538" y="12039600"/>
            <a:chExt cx="5646902" cy="533400"/>
          </a:xfrm>
        </p:grpSpPr>
        <p:sp>
          <p:nvSpPr>
            <p:cNvPr id="1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9" name="Picture 1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PGS Software logo">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98903" y="3857797"/>
            <a:ext cx="9008096" cy="6008400"/>
          </a:xfrm>
          <a:prstGeom prst="rect">
            <a:avLst/>
          </a:prstGeom>
        </p:spPr>
      </p:pic>
    </p:spTree>
    <p:extLst>
      <p:ext uri="{BB962C8B-B14F-4D97-AF65-F5344CB8AC3E}">
        <p14:creationId xmlns:p14="http://schemas.microsoft.com/office/powerpoint/2010/main" val="14291773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ext Heavy Talking Points">
    <p:bg>
      <p:bgPr>
        <a:solidFill>
          <a:srgbClr val="FF7626"/>
        </a:solidFill>
        <a:effectLst/>
      </p:bgPr>
    </p:bg>
    <p:spTree>
      <p:nvGrpSpPr>
        <p:cNvPr id="1" name=""/>
        <p:cNvGrpSpPr/>
        <p:nvPr/>
      </p:nvGrpSpPr>
      <p:grpSpPr>
        <a:xfrm>
          <a:off x="0" y="0"/>
          <a:ext cx="0" cy="0"/>
          <a:chOff x="0" y="0"/>
          <a:chExt cx="0" cy="0"/>
        </a:xfrm>
      </p:grpSpPr>
      <p:sp>
        <p:nvSpPr>
          <p:cNvPr id="2" name="Rectangle 1"/>
          <p:cNvSpPr/>
          <p:nvPr userDrawn="1"/>
        </p:nvSpPr>
        <p:spPr>
          <a:xfrm>
            <a:off x="6854400" y="1364"/>
            <a:ext cx="175284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173600" y="1944000"/>
            <a:ext cx="4762800" cy="18288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chemeClr val="bg1"/>
                </a:solidFill>
                <a:latin typeface="Arial" charset="0"/>
                <a:ea typeface="Arial" charset="0"/>
                <a:cs typeface="Arial" charset="0"/>
              </a:defRPr>
            </a:lvl1pPr>
          </a:lstStyle>
          <a:p>
            <a:r>
              <a:rPr lang="en-US" dirty="0" smtClean="0"/>
              <a:t>Short title, </a:t>
            </a:r>
            <a:br>
              <a:rPr lang="en-US" dirty="0" smtClean="0"/>
            </a:br>
            <a:r>
              <a:rPr lang="en-US" dirty="0" smtClean="0"/>
              <a:t>2 line max</a:t>
            </a:r>
          </a:p>
        </p:txBody>
      </p:sp>
      <p:sp>
        <p:nvSpPr>
          <p:cNvPr id="11" name="Subtitle"/>
          <p:cNvSpPr>
            <a:spLocks noGrp="1"/>
          </p:cNvSpPr>
          <p:nvPr>
            <p:ph type="body" sz="quarter" idx="19" hasCustomPrompt="1"/>
          </p:nvPr>
        </p:nvSpPr>
        <p:spPr>
          <a:xfrm>
            <a:off x="8190000" y="1960205"/>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dirty="0" smtClean="0">
                <a:latin typeface="Helvetica" charset="0"/>
                <a:ea typeface="Helvetica" charset="0"/>
                <a:cs typeface="Helvetica" charset="0"/>
              </a:rPr>
              <a:t>Talking point</a:t>
            </a:r>
          </a:p>
          <a:p>
            <a:r>
              <a:rPr lang="en-US" dirty="0" smtClean="0"/>
              <a:t>This is arguably the most text that should ever be on one of your presentations slides.</a:t>
            </a:r>
            <a:endParaRPr lang="en-US" dirty="0"/>
          </a:p>
        </p:txBody>
      </p:sp>
      <p:sp>
        <p:nvSpPr>
          <p:cNvPr id="13" name="Subtitle"/>
          <p:cNvSpPr>
            <a:spLocks noGrp="1"/>
          </p:cNvSpPr>
          <p:nvPr>
            <p:ph type="body" sz="quarter" idx="20" hasCustomPrompt="1"/>
          </p:nvPr>
        </p:nvSpPr>
        <p:spPr>
          <a:xfrm>
            <a:off x="8190000" y="5390103"/>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dirty="0" smtClean="0">
                <a:latin typeface="Helvetica" charset="0"/>
                <a:ea typeface="Helvetica" charset="0"/>
                <a:cs typeface="Helvetica" charset="0"/>
              </a:rPr>
              <a:t>Are they here to read or be engaged?</a:t>
            </a:r>
          </a:p>
          <a:p>
            <a:r>
              <a:rPr lang="en-US" dirty="0" smtClean="0"/>
              <a:t>Do not ask your audience to read/listen to your notes and call it a presentation. Can send them a document.</a:t>
            </a:r>
            <a:endParaRPr lang="en-US" dirty="0"/>
          </a:p>
        </p:txBody>
      </p:sp>
      <p:sp>
        <p:nvSpPr>
          <p:cNvPr id="16" name="Subtitle"/>
          <p:cNvSpPr>
            <a:spLocks noGrp="1"/>
          </p:cNvSpPr>
          <p:nvPr>
            <p:ph type="body" sz="quarter" idx="21" hasCustomPrompt="1"/>
          </p:nvPr>
        </p:nvSpPr>
        <p:spPr>
          <a:xfrm>
            <a:off x="8190000" y="8820000"/>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dirty="0" smtClean="0">
                <a:latin typeface="Helvetica" charset="0"/>
                <a:ea typeface="Helvetica" charset="0"/>
                <a:cs typeface="Helvetica" charset="0"/>
              </a:rPr>
              <a:t>Consider lowering opacity</a:t>
            </a:r>
          </a:p>
          <a:p>
            <a:r>
              <a:rPr lang="en-US" dirty="0" smtClean="0"/>
              <a:t>If you’ve got a lot of to say about a specific talking point, consider lowering the transparency to 70%.</a:t>
            </a:r>
            <a:endParaRPr lang="en-US" dirty="0"/>
          </a:p>
        </p:txBody>
      </p:sp>
      <p:sp>
        <p:nvSpPr>
          <p:cNvPr id="17" name="Subtitle"/>
          <p:cNvSpPr>
            <a:spLocks noGrp="1"/>
          </p:cNvSpPr>
          <p:nvPr>
            <p:ph type="body" sz="quarter" idx="22" hasCustomPrompt="1"/>
          </p:nvPr>
        </p:nvSpPr>
        <p:spPr>
          <a:xfrm>
            <a:off x="1332000" y="4824000"/>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150" baseline="0">
                <a:solidFill>
                  <a:schemeClr val="bg1"/>
                </a:solidFill>
                <a:latin typeface="Arial" charset="0"/>
                <a:ea typeface="Arial" charset="0"/>
                <a:cs typeface="Arial" charset="0"/>
              </a:defRPr>
            </a:lvl1pPr>
          </a:lstStyle>
          <a:p>
            <a:r>
              <a:rPr lang="en-US" dirty="0" smtClean="0"/>
              <a:t>Active item</a:t>
            </a:r>
          </a:p>
        </p:txBody>
      </p:sp>
      <p:sp>
        <p:nvSpPr>
          <p:cNvPr id="18" name="Subtitle"/>
          <p:cNvSpPr>
            <a:spLocks noGrp="1"/>
          </p:cNvSpPr>
          <p:nvPr>
            <p:ph type="body" sz="quarter" idx="23" hasCustomPrompt="1"/>
          </p:nvPr>
        </p:nvSpPr>
        <p:spPr>
          <a:xfrm>
            <a:off x="1332000" y="6410077"/>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smtClean="0"/>
              <a:t>Next item</a:t>
            </a:r>
            <a:endParaRPr lang="en-US" dirty="0" smtClean="0"/>
          </a:p>
        </p:txBody>
      </p:sp>
      <p:sp>
        <p:nvSpPr>
          <p:cNvPr id="19" name="Subtitle"/>
          <p:cNvSpPr>
            <a:spLocks noGrp="1"/>
          </p:cNvSpPr>
          <p:nvPr>
            <p:ph type="body" sz="quarter" idx="24" hasCustomPrompt="1"/>
          </p:nvPr>
        </p:nvSpPr>
        <p:spPr>
          <a:xfrm>
            <a:off x="1332000" y="7996154"/>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dirty="0" smtClean="0"/>
              <a:t>30% transparent</a:t>
            </a:r>
          </a:p>
        </p:txBody>
      </p:sp>
      <p:sp>
        <p:nvSpPr>
          <p:cNvPr id="22" name="Subtitle"/>
          <p:cNvSpPr>
            <a:spLocks noGrp="1"/>
          </p:cNvSpPr>
          <p:nvPr>
            <p:ph type="body" sz="quarter" idx="25" hasCustomPrompt="1"/>
          </p:nvPr>
        </p:nvSpPr>
        <p:spPr>
          <a:xfrm>
            <a:off x="1332000" y="9582231"/>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smtClean="0"/>
              <a:t>Move marker</a:t>
            </a:r>
            <a:endParaRPr lang="en-US" dirty="0" smtClean="0"/>
          </a:p>
        </p:txBody>
      </p:sp>
      <p:sp>
        <p:nvSpPr>
          <p:cNvPr id="23" name="Line"/>
          <p:cNvSpPr>
            <a:spLocks noGrp="1"/>
          </p:cNvSpPr>
          <p:nvPr>
            <p:ph type="body" sz="quarter" idx="26" hasCustomPrompt="1"/>
          </p:nvPr>
        </p:nvSpPr>
        <p:spPr>
          <a:xfrm flipH="1">
            <a:off x="966676" y="4978400"/>
            <a:ext cx="1" cy="635000"/>
          </a:xfrm>
          <a:prstGeom prst="line">
            <a:avLst/>
          </a:prstGeom>
          <a:ln w="101600">
            <a:solidFill>
              <a:srgbClr val="FFFFFF"/>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grpSp>
        <p:nvGrpSpPr>
          <p:cNvPr id="27" name="Group 26"/>
          <p:cNvGrpSpPr/>
          <p:nvPr userDrawn="1"/>
        </p:nvGrpSpPr>
        <p:grpSpPr>
          <a:xfrm>
            <a:off x="16630538" y="12042000"/>
            <a:ext cx="5646902" cy="533400"/>
            <a:chOff x="16630538" y="12039600"/>
            <a:chExt cx="5646902" cy="533400"/>
          </a:xfrm>
        </p:grpSpPr>
        <p:sp>
          <p:nvSpPr>
            <p:cNvPr id="2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9" name="Picture 2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alking Point with Illustration">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6854400" y="1364"/>
            <a:ext cx="175284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173600" y="1944000"/>
            <a:ext cx="4762800" cy="18288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chemeClr val="bg1"/>
                </a:solidFill>
                <a:latin typeface="Arial" charset="0"/>
                <a:ea typeface="Arial" charset="0"/>
                <a:cs typeface="Arial" charset="0"/>
              </a:defRPr>
            </a:lvl1pPr>
          </a:lstStyle>
          <a:p>
            <a:r>
              <a:rPr lang="en-US" dirty="0" smtClean="0"/>
              <a:t>Short title, </a:t>
            </a:r>
            <a:br>
              <a:rPr lang="en-US" dirty="0" smtClean="0"/>
            </a:br>
            <a:r>
              <a:rPr lang="en-US" dirty="0" smtClean="0"/>
              <a:t>2 line max</a:t>
            </a:r>
          </a:p>
        </p:txBody>
      </p:sp>
      <p:sp>
        <p:nvSpPr>
          <p:cNvPr id="17" name="Subtitle"/>
          <p:cNvSpPr>
            <a:spLocks noGrp="1"/>
          </p:cNvSpPr>
          <p:nvPr>
            <p:ph type="body" sz="quarter" idx="22" hasCustomPrompt="1"/>
          </p:nvPr>
        </p:nvSpPr>
        <p:spPr>
          <a:xfrm>
            <a:off x="1332000" y="4824000"/>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150" baseline="0">
                <a:solidFill>
                  <a:schemeClr val="bg1"/>
                </a:solidFill>
                <a:latin typeface="Arial" charset="0"/>
                <a:ea typeface="Arial" charset="0"/>
                <a:cs typeface="Arial" charset="0"/>
              </a:defRPr>
            </a:lvl1pPr>
          </a:lstStyle>
          <a:p>
            <a:r>
              <a:rPr lang="en-US" dirty="0" smtClean="0"/>
              <a:t>Active item</a:t>
            </a:r>
          </a:p>
        </p:txBody>
      </p:sp>
      <p:sp>
        <p:nvSpPr>
          <p:cNvPr id="18" name="Subtitle"/>
          <p:cNvSpPr>
            <a:spLocks noGrp="1"/>
          </p:cNvSpPr>
          <p:nvPr>
            <p:ph type="body" sz="quarter" idx="23" hasCustomPrompt="1"/>
          </p:nvPr>
        </p:nvSpPr>
        <p:spPr>
          <a:xfrm>
            <a:off x="1332000" y="6410077"/>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dirty="0" smtClean="0"/>
              <a:t>Next item</a:t>
            </a:r>
          </a:p>
        </p:txBody>
      </p:sp>
      <p:sp>
        <p:nvSpPr>
          <p:cNvPr id="19" name="Subtitle"/>
          <p:cNvSpPr>
            <a:spLocks noGrp="1"/>
          </p:cNvSpPr>
          <p:nvPr>
            <p:ph type="body" sz="quarter" idx="24" hasCustomPrompt="1"/>
          </p:nvPr>
        </p:nvSpPr>
        <p:spPr>
          <a:xfrm>
            <a:off x="1332000" y="7996154"/>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dirty="0" smtClean="0"/>
              <a:t>30% transparent</a:t>
            </a:r>
          </a:p>
        </p:txBody>
      </p:sp>
      <p:sp>
        <p:nvSpPr>
          <p:cNvPr id="22" name="Subtitle"/>
          <p:cNvSpPr>
            <a:spLocks noGrp="1"/>
          </p:cNvSpPr>
          <p:nvPr>
            <p:ph type="body" sz="quarter" idx="25" hasCustomPrompt="1"/>
          </p:nvPr>
        </p:nvSpPr>
        <p:spPr>
          <a:xfrm>
            <a:off x="1332000" y="9582231"/>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smtClean="0"/>
              <a:t>Move marker</a:t>
            </a:r>
            <a:endParaRPr lang="en-US" dirty="0" smtClean="0"/>
          </a:p>
        </p:txBody>
      </p:sp>
      <p:sp>
        <p:nvSpPr>
          <p:cNvPr id="27" name="Line"/>
          <p:cNvSpPr>
            <a:spLocks noGrp="1"/>
          </p:cNvSpPr>
          <p:nvPr>
            <p:ph type="body" sz="quarter" idx="20" hasCustomPrompt="1"/>
          </p:nvPr>
        </p:nvSpPr>
        <p:spPr>
          <a:xfrm flipH="1">
            <a:off x="966676" y="4986495"/>
            <a:ext cx="1" cy="631494"/>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
        <p:nvSpPr>
          <p:cNvPr id="28" name="yoda.jpg"/>
          <p:cNvSpPr>
            <a:spLocks noGrp="1"/>
          </p:cNvSpPr>
          <p:nvPr>
            <p:ph type="pic" sz="quarter" idx="16" hasCustomPrompt="1"/>
          </p:nvPr>
        </p:nvSpPr>
        <p:spPr>
          <a:xfrm>
            <a:off x="17217781" y="5338800"/>
            <a:ext cx="5331600" cy="5828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grpSp>
        <p:nvGrpSpPr>
          <p:cNvPr id="16" name="Group 15"/>
          <p:cNvGrpSpPr/>
          <p:nvPr userDrawn="1"/>
        </p:nvGrpSpPr>
        <p:grpSpPr>
          <a:xfrm>
            <a:off x="16630538" y="12042000"/>
            <a:ext cx="5646902" cy="533400"/>
            <a:chOff x="16630538" y="12039600"/>
            <a:chExt cx="5646902" cy="533400"/>
          </a:xfrm>
        </p:grpSpPr>
        <p:sp>
          <p:nvSpPr>
            <p:cNvPr id="2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9" name="Picture 2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1" name="Subtitle"/>
          <p:cNvSpPr>
            <a:spLocks noGrp="1"/>
          </p:cNvSpPr>
          <p:nvPr>
            <p:ph type="body" sz="quarter" idx="19" hasCustomPrompt="1"/>
          </p:nvPr>
        </p:nvSpPr>
        <p:spPr>
          <a:xfrm>
            <a:off x="7808400" y="1960205"/>
            <a:ext cx="10414800" cy="3970318"/>
          </a:xfrm>
          <a:prstGeom prst="rect">
            <a:avLst/>
          </a:prstGeom>
        </p:spPr>
        <p:txBody>
          <a:bodyPr anchor="t" anchorCtr="0">
            <a:sp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rgbClr val="141414"/>
                </a:solidFill>
                <a:latin typeface="Arial" charset="0"/>
                <a:ea typeface="Arial" charset="0"/>
                <a:cs typeface="Arial"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Big Point with Illustration">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0" y="1364"/>
            <a:ext cx="121896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1" name="Subtitle"/>
          <p:cNvSpPr>
            <a:spLocks noGrp="1"/>
          </p:cNvSpPr>
          <p:nvPr>
            <p:ph type="body" sz="quarter" idx="18" hasCustomPrompt="1"/>
          </p:nvPr>
        </p:nvSpPr>
        <p:spPr>
          <a:xfrm>
            <a:off x="13688080" y="3039406"/>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smtClean="0"/>
              <a:t>Keep your big points short &amp; sweet</a:t>
            </a:r>
          </a:p>
        </p:txBody>
      </p:sp>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ngle Point Illustration">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4610806"/>
            <a:ext cx="10369550" cy="397031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ingle Point Illustration + pillars">
    <p:bg>
      <p:bgPr>
        <a:solidFill>
          <a:schemeClr val="bg1"/>
        </a:solidFill>
        <a:effectLst/>
      </p:bgPr>
    </p:bg>
    <p:spTree>
      <p:nvGrpSpPr>
        <p:cNvPr id="1" name=""/>
        <p:cNvGrpSpPr/>
        <p:nvPr/>
      </p:nvGrpSpPr>
      <p:grpSpPr>
        <a:xfrm>
          <a:off x="0" y="0"/>
          <a:ext cx="0" cy="0"/>
          <a:chOff x="0" y="0"/>
          <a:chExt cx="0" cy="0"/>
        </a:xfrm>
      </p:grpSpPr>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3039406"/>
            <a:ext cx="9216000" cy="272259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r>
              <a:rPr lang="en-US" sz="6000" b="1" i="0" dirty="0" smtClean="0">
                <a:latin typeface="Arial" charset="0"/>
                <a:ea typeface="Arial" charset="0"/>
                <a:cs typeface="Arial" charset="0"/>
              </a:rPr>
              <a:t>Talking point</a:t>
            </a:r>
          </a:p>
          <a:p>
            <a:r>
              <a:rPr lang="en-US" b="0" i="0" dirty="0" smtClean="0">
                <a:latin typeface="Arial" charset="0"/>
                <a:ea typeface="Arial" charset="0"/>
                <a:cs typeface="Arial" charset="0"/>
              </a:rPr>
              <a:t>Supporting text should be brief and no longer than 3 lines. Limit one talking point and image </a:t>
            </a:r>
            <a:br>
              <a:rPr lang="en-US" b="0" i="0" dirty="0" smtClean="0">
                <a:latin typeface="Arial" charset="0"/>
                <a:ea typeface="Arial" charset="0"/>
                <a:cs typeface="Arial" charset="0"/>
              </a:rPr>
            </a:br>
            <a:r>
              <a:rPr lang="en-US" b="0" i="0" dirty="0" smtClean="0">
                <a:latin typeface="Arial" charset="0"/>
                <a:ea typeface="Arial" charset="0"/>
                <a:cs typeface="Arial" charset="0"/>
              </a:rPr>
              <a:t>per slide.</a:t>
            </a:r>
            <a:endParaRPr lang="en-US" b="0" i="0" dirty="0">
              <a:latin typeface="Arial" charset="0"/>
              <a:ea typeface="Arial" charset="0"/>
              <a:cs typeface="Arial" charset="0"/>
            </a:endParaRPr>
          </a:p>
        </p:txBody>
      </p:sp>
      <p:sp>
        <p:nvSpPr>
          <p:cNvPr id="9" name="Rectangle"/>
          <p:cNvSpPr>
            <a:spLocks noGrp="1"/>
          </p:cNvSpPr>
          <p:nvPr>
            <p:ph type="body" sz="quarter" idx="20" hasCustomPrompt="1"/>
          </p:nvPr>
        </p:nvSpPr>
        <p:spPr>
          <a:xfrm>
            <a:off x="17134119" y="6836205"/>
            <a:ext cx="4272294" cy="3810001"/>
          </a:xfrm>
          <a:prstGeom prst="roundRect">
            <a:avLst>
              <a:gd name="adj" fmla="val 0"/>
            </a:avLst>
          </a:prstGeom>
          <a:solidFill>
            <a:srgbClr val="E5E5E5">
              <a:alpha val="50000"/>
            </a:srgbClr>
          </a:solidFill>
        </p:spPr>
        <p:txBody>
          <a:bodyPr lIns="0" tIns="0" rIns="0" bIns="0" anchor="t">
            <a:noAutofit/>
          </a:bodyPr>
          <a:lstStyle>
            <a:lvl1pPr>
              <a:buFontTx/>
              <a:buNone/>
              <a:defRPr>
                <a:latin typeface="Arial" charset="0"/>
                <a:ea typeface="Arial" charset="0"/>
                <a:cs typeface="Arial" charset="0"/>
              </a:defRPr>
            </a:lvl1pPr>
          </a:lstStyle>
          <a:p>
            <a:pPr marL="0" indent="0" defTabSz="457200">
              <a:spcBef>
                <a:spcPts val="0"/>
              </a:spcBef>
              <a:buSzTx/>
              <a:buNone/>
              <a:defRPr sz="3600" b="0" spc="0">
                <a:solidFill>
                  <a:srgbClr val="000000"/>
                </a:solidFill>
              </a:defRPr>
            </a:pPr>
            <a:r>
              <a:rPr lang="pl-PL" dirty="0" smtClean="0"/>
              <a:t> </a:t>
            </a:r>
            <a:endParaRPr dirty="0"/>
          </a:p>
        </p:txBody>
      </p:sp>
      <p:sp>
        <p:nvSpPr>
          <p:cNvPr id="13" name="Subtitle"/>
          <p:cNvSpPr>
            <a:spLocks noGrp="1"/>
          </p:cNvSpPr>
          <p:nvPr>
            <p:ph type="body" sz="quarter" idx="22" hasCustomPrompt="1"/>
          </p:nvPr>
        </p:nvSpPr>
        <p:spPr>
          <a:xfrm>
            <a:off x="17469606" y="9572006"/>
            <a:ext cx="357454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1" i="0" spc="-48">
                <a:solidFill>
                  <a:srgbClr val="141414"/>
                </a:solidFill>
                <a:latin typeface="Arial" charset="0"/>
                <a:ea typeface="Arial" charset="0"/>
                <a:cs typeface="Arial" charset="0"/>
              </a:defRPr>
            </a:lvl1pPr>
          </a:lstStyle>
          <a:p>
            <a:r>
              <a:rPr lang="en-US" dirty="0" smtClean="0"/>
              <a:t>Headline</a:t>
            </a:r>
          </a:p>
        </p:txBody>
      </p:sp>
      <p:sp>
        <p:nvSpPr>
          <p:cNvPr id="14" name="yoda.jpg"/>
          <p:cNvSpPr>
            <a:spLocks noGrp="1"/>
          </p:cNvSpPr>
          <p:nvPr>
            <p:ph type="pic" sz="quarter" idx="23" hasCustomPrompt="1"/>
          </p:nvPr>
        </p:nvSpPr>
        <p:spPr>
          <a:xfrm>
            <a:off x="18121077" y="7417649"/>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5" name="Rectangle"/>
          <p:cNvSpPr>
            <a:spLocks noGrp="1"/>
          </p:cNvSpPr>
          <p:nvPr>
            <p:ph type="body" sz="quarter" idx="24" hasCustomPrompt="1"/>
          </p:nvPr>
        </p:nvSpPr>
        <p:spPr>
          <a:xfrm>
            <a:off x="12183576" y="6836205"/>
            <a:ext cx="4272294" cy="3810001"/>
          </a:xfrm>
          <a:prstGeom prst="roundRect">
            <a:avLst>
              <a:gd name="adj" fmla="val 0"/>
            </a:avLst>
          </a:prstGeom>
          <a:solidFill>
            <a:srgbClr val="E5E5E5">
              <a:alpha val="50000"/>
            </a:srgbClr>
          </a:solidFill>
        </p:spPr>
        <p:txBody>
          <a:bodyPr lIns="0" tIns="0" rIns="0" bIns="0" anchor="t">
            <a:noAutofit/>
          </a:bodyPr>
          <a:lstStyle>
            <a:lvl1pPr>
              <a:buFontTx/>
              <a:buNone/>
              <a:defRPr>
                <a:latin typeface="Arial" charset="0"/>
                <a:ea typeface="Arial" charset="0"/>
                <a:cs typeface="Arial" charset="0"/>
              </a:defRPr>
            </a:lvl1pPr>
          </a:lstStyle>
          <a:p>
            <a:pPr marL="0" indent="0" defTabSz="457200">
              <a:spcBef>
                <a:spcPts val="0"/>
              </a:spcBef>
              <a:buSzTx/>
              <a:buNone/>
              <a:defRPr sz="3600" b="0" spc="0">
                <a:solidFill>
                  <a:srgbClr val="000000"/>
                </a:solidFill>
              </a:defRPr>
            </a:pPr>
            <a:r>
              <a:rPr lang="pl-PL" dirty="0" smtClean="0"/>
              <a:t> </a:t>
            </a:r>
            <a:endParaRPr dirty="0"/>
          </a:p>
        </p:txBody>
      </p:sp>
      <p:sp>
        <p:nvSpPr>
          <p:cNvPr id="16" name="Subtitle"/>
          <p:cNvSpPr>
            <a:spLocks noGrp="1"/>
          </p:cNvSpPr>
          <p:nvPr>
            <p:ph type="body" sz="quarter" idx="25" hasCustomPrompt="1"/>
          </p:nvPr>
        </p:nvSpPr>
        <p:spPr>
          <a:xfrm>
            <a:off x="12519063" y="9572006"/>
            <a:ext cx="357454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1" i="0" spc="-48">
                <a:solidFill>
                  <a:srgbClr val="141414"/>
                </a:solidFill>
                <a:latin typeface="Arial" charset="0"/>
                <a:ea typeface="Arial" charset="0"/>
                <a:cs typeface="Arial" charset="0"/>
              </a:defRPr>
            </a:lvl1pPr>
          </a:lstStyle>
          <a:p>
            <a:r>
              <a:rPr lang="en-US" dirty="0" smtClean="0"/>
              <a:t>Headline</a:t>
            </a:r>
          </a:p>
        </p:txBody>
      </p:sp>
      <p:sp>
        <p:nvSpPr>
          <p:cNvPr id="17" name="yoda.jpg"/>
          <p:cNvSpPr>
            <a:spLocks noGrp="1"/>
          </p:cNvSpPr>
          <p:nvPr>
            <p:ph type="pic" sz="quarter" idx="26" hasCustomPrompt="1"/>
          </p:nvPr>
        </p:nvSpPr>
        <p:spPr>
          <a:xfrm>
            <a:off x="13170534" y="7417649"/>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wo Sides">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0" y="1364"/>
            <a:ext cx="121896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1" name="Subtitle"/>
          <p:cNvSpPr>
            <a:spLocks noGrp="1"/>
          </p:cNvSpPr>
          <p:nvPr>
            <p:ph type="body" sz="quarter" idx="18" hasCustomPrompt="1"/>
          </p:nvPr>
        </p:nvSpPr>
        <p:spPr>
          <a:xfrm>
            <a:off x="13688080" y="1778400"/>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smtClean="0"/>
              <a:t>Can be used as pro/con, hypothesis/</a:t>
            </a:r>
            <a:br>
              <a:rPr lang="en-US" dirty="0" smtClean="0"/>
            </a:br>
            <a:r>
              <a:rPr lang="en-US" dirty="0" smtClean="0"/>
              <a:t>finding, etc.</a:t>
            </a:r>
          </a:p>
        </p:txBody>
      </p:sp>
      <p:sp>
        <p:nvSpPr>
          <p:cNvPr id="6" name="Subtitle"/>
          <p:cNvSpPr>
            <a:spLocks noGrp="1"/>
          </p:cNvSpPr>
          <p:nvPr>
            <p:ph type="body" sz="quarter" idx="19" hasCustomPrompt="1"/>
          </p:nvPr>
        </p:nvSpPr>
        <p:spPr>
          <a:xfrm>
            <a:off x="1485000" y="1778400"/>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smtClean="0"/>
              <a:t>Use when explaining two sides of a point.</a:t>
            </a:r>
          </a:p>
        </p:txBody>
      </p:sp>
      <p:sp>
        <p:nvSpPr>
          <p:cNvPr id="7" name="Subtitle"/>
          <p:cNvSpPr>
            <a:spLocks noGrp="1"/>
          </p:cNvSpPr>
          <p:nvPr>
            <p:ph type="body" sz="quarter" idx="17" hasCustomPrompt="1"/>
          </p:nvPr>
        </p:nvSpPr>
        <p:spPr>
          <a:xfrm>
            <a:off x="1485000" y="11790000"/>
            <a:ext cx="9219601"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smtClean="0"/>
              <a:t>ONE SIDE</a:t>
            </a:r>
            <a:endParaRPr lang="en-US" dirty="0" smtClean="0"/>
          </a:p>
        </p:txBody>
      </p:sp>
      <p:sp>
        <p:nvSpPr>
          <p:cNvPr id="8" name="Subtitle"/>
          <p:cNvSpPr>
            <a:spLocks noGrp="1"/>
          </p:cNvSpPr>
          <p:nvPr>
            <p:ph type="body" sz="quarter" idx="20" hasCustomPrompt="1"/>
          </p:nvPr>
        </p:nvSpPr>
        <p:spPr>
          <a:xfrm>
            <a:off x="13688080" y="11810677"/>
            <a:ext cx="9219600"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smtClean="0"/>
              <a:t>SECOND SIDE</a:t>
            </a:r>
          </a:p>
        </p:txBody>
      </p:sp>
      <p:sp>
        <p:nvSpPr>
          <p:cNvPr id="9" name="Line"/>
          <p:cNvSpPr/>
          <p:nvPr userDrawn="1"/>
        </p:nvSpPr>
        <p:spPr>
          <a:xfrm>
            <a:off x="5415339" y="11307916"/>
            <a:ext cx="1269545"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
        <p:nvSpPr>
          <p:cNvPr id="10" name="Line"/>
          <p:cNvSpPr/>
          <p:nvPr userDrawn="1"/>
        </p:nvSpPr>
        <p:spPr>
          <a:xfrm>
            <a:off x="17653227" y="11307916"/>
            <a:ext cx="1269544"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efore / After">
    <p:bg>
      <p:bgPr>
        <a:solidFill>
          <a:srgbClr val="FF7626"/>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610703"/>
            <a:ext cx="13003633" cy="14905656"/>
          </a:xfrm>
          <a:prstGeom prst="rect">
            <a:avLst/>
          </a:prstGeom>
        </p:spPr>
      </p:pic>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603194"/>
            <a:ext cx="13003633" cy="14905656"/>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2" name="Subtitle"/>
          <p:cNvSpPr>
            <a:spLocks noGrp="1"/>
          </p:cNvSpPr>
          <p:nvPr>
            <p:ph type="body" sz="quarter" idx="21" hasCustomPrompt="1"/>
          </p:nvPr>
        </p:nvSpPr>
        <p:spPr>
          <a:xfrm>
            <a:off x="2877231" y="7560000"/>
            <a:ext cx="8258400" cy="214920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sz="6000" b="1" i="0" dirty="0" smtClean="0">
                <a:latin typeface="Arial" charset="0"/>
                <a:ea typeface="Arial" charset="0"/>
                <a:cs typeface="Arial" charset="0"/>
              </a:rPr>
              <a:t>Before</a:t>
            </a:r>
          </a:p>
          <a:p>
            <a:pPr algn="ctr"/>
            <a:r>
              <a:rPr lang="en-US" b="0" i="0" dirty="0" smtClean="0">
                <a:latin typeface="Arial" charset="0"/>
                <a:ea typeface="Arial" charset="0"/>
                <a:cs typeface="Arial" charset="0"/>
              </a:rPr>
              <a:t>Use to discuss points about how something worked before.</a:t>
            </a:r>
            <a:endParaRPr lang="en-US" b="0" i="0" dirty="0">
              <a:latin typeface="Arial" charset="0"/>
              <a:ea typeface="Arial" charset="0"/>
              <a:cs typeface="Arial" charset="0"/>
            </a:endParaRPr>
          </a:p>
        </p:txBody>
      </p:sp>
      <p:sp>
        <p:nvSpPr>
          <p:cNvPr id="13" name="yoda.jpg"/>
          <p:cNvSpPr>
            <a:spLocks noGrp="1"/>
          </p:cNvSpPr>
          <p:nvPr>
            <p:ph type="pic" sz="quarter" idx="16" hasCustomPrompt="1"/>
          </p:nvPr>
        </p:nvSpPr>
        <p:spPr>
          <a:xfrm>
            <a:off x="5026431" y="3097709"/>
            <a:ext cx="3960000" cy="3960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4" name="Subtitle"/>
          <p:cNvSpPr>
            <a:spLocks noGrp="1"/>
          </p:cNvSpPr>
          <p:nvPr>
            <p:ph type="body" sz="quarter" idx="22" hasCustomPrompt="1"/>
          </p:nvPr>
        </p:nvSpPr>
        <p:spPr>
          <a:xfrm>
            <a:off x="13246780" y="7560000"/>
            <a:ext cx="8258400" cy="214920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Arial" charset="0"/>
                <a:ea typeface="Arial" charset="0"/>
                <a:cs typeface="Arial" charset="0"/>
              </a:defRPr>
            </a:lvl1pPr>
          </a:lstStyle>
          <a:p>
            <a:pPr algn="ctr"/>
            <a:r>
              <a:rPr lang="en-US" sz="6000" b="1" i="0" dirty="0" smtClean="0">
                <a:solidFill>
                  <a:schemeClr val="bg1"/>
                </a:solidFill>
                <a:latin typeface="Arial" charset="0"/>
                <a:ea typeface="Arial" charset="0"/>
                <a:cs typeface="Arial" charset="0"/>
              </a:rPr>
              <a:t>After</a:t>
            </a:r>
          </a:p>
          <a:p>
            <a:pPr algn="ctr"/>
            <a:r>
              <a:rPr lang="en-US" sz="3600" b="0" i="0" dirty="0" smtClean="0">
                <a:solidFill>
                  <a:schemeClr val="bg1"/>
                </a:solidFill>
                <a:latin typeface="Arial" charset="0"/>
                <a:ea typeface="Arial" charset="0"/>
                <a:cs typeface="Arial" charset="0"/>
              </a:rPr>
              <a:t>Celebrate how fantastic things are now that you’ve implemented changes.</a:t>
            </a:r>
            <a:endParaRPr lang="en-US" sz="3600" b="0" i="0" dirty="0">
              <a:solidFill>
                <a:schemeClr val="bg1"/>
              </a:solidFill>
              <a:latin typeface="Arial" charset="0"/>
              <a:ea typeface="Arial" charset="0"/>
              <a:cs typeface="Arial" charset="0"/>
            </a:endParaRPr>
          </a:p>
        </p:txBody>
      </p:sp>
      <p:sp>
        <p:nvSpPr>
          <p:cNvPr id="15" name="yoda.jpg"/>
          <p:cNvSpPr>
            <a:spLocks noGrp="1"/>
          </p:cNvSpPr>
          <p:nvPr>
            <p:ph type="pic" sz="quarter" idx="23" hasCustomPrompt="1"/>
          </p:nvPr>
        </p:nvSpPr>
        <p:spPr>
          <a:xfrm>
            <a:off x="15395980" y="3097709"/>
            <a:ext cx="3960000" cy="3960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Large Visual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Large visual with title</a:t>
            </a:r>
            <a:endParaRPr lang="en-US" dirty="0"/>
          </a:p>
        </p:txBody>
      </p:sp>
      <p:sp>
        <p:nvSpPr>
          <p:cNvPr id="3" name="Content Placeholder 2"/>
          <p:cNvSpPr>
            <a:spLocks noGrp="1"/>
          </p:cNvSpPr>
          <p:nvPr>
            <p:ph sz="quarter" idx="17" hasCustomPrompt="1"/>
          </p:nvPr>
        </p:nvSpPr>
        <p:spPr>
          <a:xfrm>
            <a:off x="1822450" y="3665070"/>
            <a:ext cx="20737513" cy="7689599"/>
          </a:xfrm>
          <a:prstGeom prst="rect">
            <a:avLst/>
          </a:prstGeom>
          <a:solidFill>
            <a:srgbClr val="E5E5E5"/>
          </a:solidFill>
        </p:spPr>
        <p:txBody>
          <a:bodyPr/>
          <a:lstStyle>
            <a:lvl1pPr marL="0" indent="0">
              <a:buNone/>
              <a:defRPr/>
            </a:lvl1pPr>
          </a:lstStyle>
          <a:p>
            <a:pPr lvl="0"/>
            <a:r>
              <a:rPr lang="en-US" dirty="0" smtClean="0"/>
              <a:t> </a:t>
            </a:r>
            <a:endParaRPr lang="en-US" dirty="0"/>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Blank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Blank with title</a:t>
            </a:r>
            <a:endParaRPr lang="en-US" dirty="0"/>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ode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Code with title</a:t>
            </a:r>
            <a:endParaRPr lang="en-US" dirty="0"/>
          </a:p>
        </p:txBody>
      </p:sp>
      <p:sp>
        <p:nvSpPr>
          <p:cNvPr id="11" name="Rectangle"/>
          <p:cNvSpPr>
            <a:spLocks noGrp="1"/>
          </p:cNvSpPr>
          <p:nvPr>
            <p:ph type="body" sz="quarter" idx="24" hasCustomPrompt="1"/>
          </p:nvPr>
        </p:nvSpPr>
        <p:spPr>
          <a:xfrm>
            <a:off x="1837396" y="3673773"/>
            <a:ext cx="12631282" cy="4080211"/>
          </a:xfrm>
          <a:prstGeom prst="roundRect">
            <a:avLst>
              <a:gd name="adj" fmla="val 0"/>
            </a:avLst>
          </a:prstGeom>
          <a:solidFill>
            <a:srgbClr val="E5E5E5">
              <a:alpha val="50000"/>
            </a:srgbClr>
          </a:solidFill>
        </p:spPr>
        <p:txBody>
          <a:bodyPr lIns="540000" tIns="540000" rIns="540000" bIns="540000" anchor="t">
            <a:spAutoFit/>
          </a:bodyPr>
          <a:lstStyle>
            <a:lvl1pPr marL="0" indent="0" algn="l">
              <a:buNone/>
              <a:defRPr sz="3600" b="0" i="0">
                <a:latin typeface="Courier New" charset="0"/>
                <a:ea typeface="Courier New" charset="0"/>
                <a:cs typeface="Courier New" charset="0"/>
              </a:defRPr>
            </a:lvl1pPr>
          </a:lstStyle>
          <a:p>
            <a:pPr lvl="0" algn="l"/>
            <a:r>
              <a:rPr lang="pl-PL" dirty="0" smtClean="0"/>
              <a:t> </a:t>
            </a:r>
            <a:r>
              <a:rPr lang="en-US" sz="3597" b="0" i="0" kern="1200" spc="-150" dirty="0" smtClean="0">
                <a:solidFill>
                  <a:srgbClr val="141414"/>
                </a:solidFill>
                <a:effectLst/>
                <a:latin typeface="Courier New" charset="0"/>
                <a:ea typeface="Courier New" charset="0"/>
                <a:cs typeface="Courier New" charset="0"/>
              </a:rPr>
              <a:t>public class HelloWorld {</a:t>
            </a:r>
            <a:br>
              <a:rPr lang="en-US" sz="3597" b="0" i="0" kern="1200" spc="-150" dirty="0" smtClean="0">
                <a:solidFill>
                  <a:srgbClr val="141414"/>
                </a:solidFill>
                <a:effectLst/>
                <a:latin typeface="Courier New" charset="0"/>
                <a:ea typeface="Courier New" charset="0"/>
                <a:cs typeface="Courier New" charset="0"/>
              </a:rPr>
            </a:br>
            <a:r>
              <a:rPr lang="en-US" sz="3597" b="0" i="0" kern="1200" spc="-150" baseline="0" dirty="0" smtClean="0">
                <a:solidFill>
                  <a:srgbClr val="141414"/>
                </a:solidFill>
                <a:effectLst/>
                <a:latin typeface="Courier New" charset="0"/>
                <a:ea typeface="Courier New" charset="0"/>
                <a:cs typeface="Courier New" charset="0"/>
              </a:rPr>
              <a:t>   </a:t>
            </a:r>
            <a:r>
              <a:rPr lang="en-US" sz="3597" b="0" i="0" kern="1200" spc="-150" dirty="0" smtClean="0">
                <a:solidFill>
                  <a:srgbClr val="141414"/>
                </a:solidFill>
                <a:effectLst/>
                <a:latin typeface="Courier New" charset="0"/>
                <a:ea typeface="Courier New" charset="0"/>
                <a:cs typeface="Courier New" charset="0"/>
              </a:rPr>
              <a:t>public static void main( String[] </a:t>
            </a:r>
            <a:r>
              <a:rPr lang="en-US" sz="3597" b="0" i="0" kern="1200" spc="-150" dirty="0" err="1" smtClean="0">
                <a:solidFill>
                  <a:srgbClr val="141414"/>
                </a:solidFill>
                <a:effectLst/>
                <a:latin typeface="Courier New" charset="0"/>
                <a:ea typeface="Courier New" charset="0"/>
                <a:cs typeface="Courier New" charset="0"/>
              </a:rPr>
              <a:t>args</a:t>
            </a:r>
            <a:r>
              <a:rPr lang="en-US" sz="3597" b="0" i="0" kern="1200" spc="-150" dirty="0" smtClean="0">
                <a:solidFill>
                  <a:srgbClr val="141414"/>
                </a:solidFill>
                <a:effectLst/>
                <a:latin typeface="Courier New" charset="0"/>
                <a:ea typeface="Courier New" charset="0"/>
                <a:cs typeface="Courier New" charset="0"/>
              </a:rPr>
              <a:t> ) {</a:t>
            </a:r>
            <a:br>
              <a:rPr lang="en-US" sz="3597" b="0" i="0" kern="1200" spc="-150" dirty="0" smtClean="0">
                <a:solidFill>
                  <a:srgbClr val="141414"/>
                </a:solidFill>
                <a:effectLst/>
                <a:latin typeface="Courier New" charset="0"/>
                <a:ea typeface="Courier New" charset="0"/>
                <a:cs typeface="Courier New" charset="0"/>
              </a:rPr>
            </a:br>
            <a:r>
              <a:rPr lang="en-US" sz="3597" b="0" i="0" kern="1200" spc="-150" dirty="0" smtClean="0">
                <a:solidFill>
                  <a:srgbClr val="141414"/>
                </a:solidFill>
                <a:effectLst/>
                <a:latin typeface="Courier New" charset="0"/>
                <a:ea typeface="Courier New" charset="0"/>
                <a:cs typeface="Courier New" charset="0"/>
              </a:rPr>
              <a:t>      </a:t>
            </a:r>
            <a:r>
              <a:rPr lang="en-US" sz="3597" b="0" i="0" kern="1200" spc="-150" dirty="0" err="1" smtClean="0">
                <a:solidFill>
                  <a:srgbClr val="141414"/>
                </a:solidFill>
                <a:effectLst/>
                <a:latin typeface="Courier New" charset="0"/>
                <a:ea typeface="Courier New" charset="0"/>
                <a:cs typeface="Courier New" charset="0"/>
              </a:rPr>
              <a:t>System.out.println</a:t>
            </a:r>
            <a:r>
              <a:rPr lang="en-US" sz="3597" b="0" i="0" kern="1200" spc="-150" dirty="0" smtClean="0">
                <a:solidFill>
                  <a:srgbClr val="141414"/>
                </a:solidFill>
                <a:effectLst/>
                <a:latin typeface="Courier New" charset="0"/>
                <a:ea typeface="Courier New" charset="0"/>
                <a:cs typeface="Courier New" charset="0"/>
              </a:rPr>
              <a:t>( "Hello World!" );</a:t>
            </a:r>
            <a:br>
              <a:rPr lang="en-US" sz="3597" b="0" i="0" kern="1200" spc="-150" dirty="0" smtClean="0">
                <a:solidFill>
                  <a:srgbClr val="141414"/>
                </a:solidFill>
                <a:effectLst/>
                <a:latin typeface="Courier New" charset="0"/>
                <a:ea typeface="Courier New" charset="0"/>
                <a:cs typeface="Courier New" charset="0"/>
              </a:rPr>
            </a:br>
            <a:r>
              <a:rPr lang="en-US" sz="3597" b="0" i="0" kern="1200" spc="-150" dirty="0" smtClean="0">
                <a:solidFill>
                  <a:srgbClr val="141414"/>
                </a:solidFill>
                <a:effectLst/>
                <a:latin typeface="Courier New" charset="0"/>
                <a:ea typeface="Courier New" charset="0"/>
                <a:cs typeface="Courier New" charset="0"/>
              </a:rPr>
              <a:t>      </a:t>
            </a:r>
            <a:r>
              <a:rPr lang="en-US" sz="3597" b="0" i="0" kern="1200" spc="-150" dirty="0" err="1" smtClean="0">
                <a:solidFill>
                  <a:srgbClr val="141414"/>
                </a:solidFill>
                <a:effectLst/>
                <a:latin typeface="Courier New" charset="0"/>
                <a:ea typeface="Courier New" charset="0"/>
                <a:cs typeface="Courier New" charset="0"/>
              </a:rPr>
              <a:t>System.exit</a:t>
            </a:r>
            <a:r>
              <a:rPr lang="en-US" sz="3597" b="0" i="0" kern="1200" spc="-150" dirty="0" smtClean="0">
                <a:solidFill>
                  <a:srgbClr val="141414"/>
                </a:solidFill>
                <a:effectLst/>
                <a:latin typeface="Courier New" charset="0"/>
                <a:ea typeface="Courier New" charset="0"/>
                <a:cs typeface="Courier New" charset="0"/>
              </a:rPr>
              <a:t>( 0 ); //success</a:t>
            </a:r>
            <a:br>
              <a:rPr lang="en-US" sz="3597" b="0" i="0" kern="1200" spc="-150" dirty="0" smtClean="0">
                <a:solidFill>
                  <a:srgbClr val="141414"/>
                </a:solidFill>
                <a:effectLst/>
                <a:latin typeface="Courier New" charset="0"/>
                <a:ea typeface="Courier New" charset="0"/>
                <a:cs typeface="Courier New" charset="0"/>
              </a:rPr>
            </a:br>
            <a:r>
              <a:rPr lang="en-US" sz="3597" b="0" i="0" kern="1200" spc="-150" baseline="0" dirty="0" smtClean="0">
                <a:solidFill>
                  <a:srgbClr val="141414"/>
                </a:solidFill>
                <a:effectLst/>
                <a:latin typeface="Courier New" charset="0"/>
                <a:ea typeface="Courier New" charset="0"/>
                <a:cs typeface="Courier New" charset="0"/>
              </a:rPr>
              <a:t>   </a:t>
            </a:r>
            <a:r>
              <a:rPr lang="en-US" sz="3597" b="0" i="0" kern="1200" spc="-150" dirty="0" smtClean="0">
                <a:solidFill>
                  <a:srgbClr val="141414"/>
                </a:solidFill>
                <a:effectLst/>
                <a:latin typeface="Courier New" charset="0"/>
                <a:ea typeface="Courier New" charset="0"/>
                <a:cs typeface="Courier New" charset="0"/>
              </a:rPr>
              <a:t>}</a:t>
            </a:r>
            <a:br>
              <a:rPr lang="en-US" sz="3597" b="0" i="0" kern="1200" spc="-150" dirty="0" smtClean="0">
                <a:solidFill>
                  <a:srgbClr val="141414"/>
                </a:solidFill>
                <a:effectLst/>
                <a:latin typeface="Courier New" charset="0"/>
                <a:ea typeface="Courier New" charset="0"/>
                <a:cs typeface="Courier New" charset="0"/>
              </a:rPr>
            </a:br>
            <a:r>
              <a:rPr lang="en-US" sz="3597" b="0" i="0" kern="1200" spc="-150" dirty="0" smtClean="0">
                <a:solidFill>
                  <a:srgbClr val="141414"/>
                </a:solidFill>
                <a:effectLst/>
                <a:latin typeface="Courier New" charset="0"/>
                <a:ea typeface="Courier New" charset="0"/>
                <a:cs typeface="Courier New" charset="0"/>
              </a:rPr>
              <a:t>}</a:t>
            </a:r>
          </a:p>
        </p:txBody>
      </p:sp>
      <p:grpSp>
        <p:nvGrpSpPr>
          <p:cNvPr id="12" name="Group 11"/>
          <p:cNvGrpSpPr/>
          <p:nvPr userDrawn="1"/>
        </p:nvGrpSpPr>
        <p:grpSpPr>
          <a:xfrm>
            <a:off x="8856000" y="12042000"/>
            <a:ext cx="5646902" cy="533400"/>
            <a:chOff x="16630538" y="12039600"/>
            <a:chExt cx="5646902" cy="533400"/>
          </a:xfrm>
        </p:grpSpPr>
        <p:sp>
          <p:nvSpPr>
            <p:cNvPr id="1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Title">
    <p:bg>
      <p:bgPr>
        <a:solidFill>
          <a:srgbClr val="141414"/>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1"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dirty="0" smtClean="0"/>
              <a:t>Chapter title one line</a:t>
            </a:r>
            <a:endParaRPr lang="en-US" dirty="0"/>
          </a:p>
        </p:txBody>
      </p:sp>
      <p:sp>
        <p:nvSpPr>
          <p:cNvPr id="14" name="Subtitle"/>
          <p:cNvSpPr>
            <a:spLocks noGrp="1"/>
          </p:cNvSpPr>
          <p:nvPr>
            <p:ph type="body" sz="quarter" idx="18" hasCustomPrompt="1"/>
          </p:nvPr>
        </p:nvSpPr>
        <p:spPr>
          <a:xfrm>
            <a:off x="1822450" y="7452000"/>
            <a:ext cx="20737513" cy="156966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smtClean="0"/>
              <a:t>chapter sub titles should be kept to two lines or less</a:t>
            </a:r>
          </a:p>
          <a:p>
            <a:r>
              <a:rPr lang="en-US" dirty="0" smtClean="0"/>
              <a:t>and start from the small letter</a:t>
            </a:r>
          </a:p>
        </p:txBody>
      </p:sp>
      <p:sp>
        <p:nvSpPr>
          <p:cNvPr id="7" name="Rectangle"/>
          <p:cNvSpPr>
            <a:spLocks noGrp="1" noChangeAspect="1"/>
          </p:cNvSpPr>
          <p:nvPr>
            <p:ph type="body" sz="quarter" idx="24" hasCustomPrompt="1"/>
          </p:nvPr>
        </p:nvSpPr>
        <p:spPr>
          <a:xfrm>
            <a:off x="12042000" y="10872000"/>
            <a:ext cx="291600" cy="493200"/>
          </a:xfrm>
          <a:prstGeom prst="roundRect">
            <a:avLst>
              <a:gd name="adj" fmla="val 0"/>
            </a:avLst>
          </a:prstGeom>
          <a:solidFill>
            <a:srgbClr val="FF7626"/>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3600" b="0" i="0" dirty="0" smtClean="0">
                <a:solidFill>
                  <a:srgbClr val="141414"/>
                </a:solidFill>
                <a:latin typeface="Arial" charset="0"/>
                <a:ea typeface="Arial" charset="0"/>
                <a:cs typeface="Arial" charset="0"/>
              </a:rPr>
              <a:t> </a:t>
            </a:r>
            <a:endParaRPr lang="en-US" sz="3600" b="0" i="0" dirty="0">
              <a:solidFill>
                <a:srgbClr val="141414"/>
              </a:solidFill>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Flow">
    <p:bg>
      <p:bgPr>
        <a:solidFill>
          <a:schemeClr val="bg1"/>
        </a:solidFill>
        <a:effectLst/>
      </p:bgPr>
    </p:bg>
    <p:spTree>
      <p:nvGrpSpPr>
        <p:cNvPr id="1" name=""/>
        <p:cNvGrpSpPr/>
        <p:nvPr/>
      </p:nvGrpSpPr>
      <p:grpSpPr>
        <a:xfrm>
          <a:off x="0" y="0"/>
          <a:ext cx="0" cy="0"/>
          <a:chOff x="0" y="0"/>
          <a:chExt cx="0" cy="0"/>
        </a:xfrm>
      </p:grpSpPr>
      <p:sp>
        <p:nvSpPr>
          <p:cNvPr id="14" name="Rectangle"/>
          <p:cNvSpPr>
            <a:spLocks noGrp="1"/>
          </p:cNvSpPr>
          <p:nvPr>
            <p:ph type="body" sz="quarter" idx="26" hasCustomPrompt="1"/>
          </p:nvPr>
        </p:nvSpPr>
        <p:spPr>
          <a:xfrm>
            <a:off x="12609600" y="5329956"/>
            <a:ext cx="4197600" cy="4572000"/>
          </a:xfrm>
          <a:prstGeom prst="roundRect">
            <a:avLst>
              <a:gd name="adj" fmla="val 0"/>
            </a:avLst>
          </a:prstGeom>
          <a:noFill/>
          <a:ln w="12700">
            <a:solidFill>
              <a:srgbClr val="707070"/>
            </a:solid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smtClean="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smtClean="0"/>
              <a:t>A brief description of what this step is all about. Keep it short, simple and informative. Maximum 5 lines.</a:t>
            </a:r>
            <a:endParaRPr lang="en-US" dirty="0"/>
          </a:p>
        </p:txBody>
      </p:sp>
      <p:sp>
        <p:nvSpPr>
          <p:cNvPr id="23" name="Right Arrow 22"/>
          <p:cNvSpPr/>
          <p:nvPr userDrawn="1"/>
        </p:nvSpPr>
        <p:spPr>
          <a:xfrm>
            <a:off x="11700388" y="53352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p:cNvSpPr>
            <a:spLocks noGrp="1"/>
          </p:cNvSpPr>
          <p:nvPr>
            <p:ph type="body" sz="quarter" idx="27" hasCustomPrompt="1"/>
          </p:nvPr>
        </p:nvSpPr>
        <p:spPr>
          <a:xfrm>
            <a:off x="18003600" y="5329956"/>
            <a:ext cx="4197600" cy="4572000"/>
          </a:xfrm>
          <a:prstGeom prst="roundRect">
            <a:avLst>
              <a:gd name="adj" fmla="val 0"/>
            </a:avLst>
          </a:prstGeom>
          <a:noFill/>
          <a:ln w="12700">
            <a:solidFill>
              <a:srgbClr val="707070"/>
            </a:solidFill>
          </a:ln>
        </p:spPr>
        <p:txBody>
          <a:bodyPr lIns="360000" tIns="360000" rIns="360000" bIns="720000" anchor="b">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smtClean="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smtClean="0"/>
              <a:t>A brief description of what this step is all about. Keep it short, simple and informative. Maximum 5 lines.</a:t>
            </a:r>
            <a:endParaRPr lang="en-US" dirty="0"/>
          </a:p>
        </p:txBody>
      </p:sp>
      <p:sp>
        <p:nvSpPr>
          <p:cNvPr id="22" name="Right Arrow 21"/>
          <p:cNvSpPr/>
          <p:nvPr userDrawn="1"/>
        </p:nvSpPr>
        <p:spPr>
          <a:xfrm>
            <a:off x="17087750" y="91080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p:cNvSpPr>
            <a:spLocks noGrp="1"/>
          </p:cNvSpPr>
          <p:nvPr>
            <p:ph type="body" sz="quarter" idx="24" hasCustomPrompt="1"/>
          </p:nvPr>
        </p:nvSpPr>
        <p:spPr>
          <a:xfrm>
            <a:off x="1821600" y="5329956"/>
            <a:ext cx="4197600" cy="4572000"/>
          </a:xfrm>
          <a:prstGeom prst="roundRect">
            <a:avLst>
              <a:gd name="adj" fmla="val 0"/>
            </a:avLst>
          </a:prstGeom>
          <a:noFill/>
          <a:ln w="12700">
            <a:solidFill>
              <a:srgbClr val="707070"/>
            </a:solid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smtClean="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smtClean="0"/>
              <a:t>A brief description of what this step is all about. Keep it short, simple and informative. Maximum 5 lines.</a:t>
            </a:r>
            <a:endParaRPr lang="en-US" dirty="0"/>
          </a:p>
        </p:txBody>
      </p:sp>
      <p:sp>
        <p:nvSpPr>
          <p:cNvPr id="13" name="Rectangle"/>
          <p:cNvSpPr>
            <a:spLocks noGrp="1"/>
          </p:cNvSpPr>
          <p:nvPr>
            <p:ph type="body" sz="quarter" idx="25" hasCustomPrompt="1"/>
          </p:nvPr>
        </p:nvSpPr>
        <p:spPr>
          <a:xfrm>
            <a:off x="7215600" y="5329956"/>
            <a:ext cx="4197600" cy="4572000"/>
          </a:xfrm>
          <a:prstGeom prst="roundRect">
            <a:avLst>
              <a:gd name="adj" fmla="val 0"/>
            </a:avLst>
          </a:prstGeom>
          <a:noFill/>
          <a:ln w="12700">
            <a:solidFill>
              <a:srgbClr val="707070"/>
            </a:solidFill>
          </a:ln>
        </p:spPr>
        <p:txBody>
          <a:bodyPr lIns="360000" tIns="360000" rIns="360000" bIns="720000" anchor="b">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smtClean="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smtClean="0"/>
              <a:t>A brief description of what this step is all about. Keep it short, simple and informative. Maximum 5 lines.</a:t>
            </a:r>
            <a:endParaRPr lang="en-US" dirty="0"/>
          </a:p>
        </p:txBody>
      </p:sp>
      <p:sp>
        <p:nvSpPr>
          <p:cNvPr id="21" name="Right Arrow 20"/>
          <p:cNvSpPr/>
          <p:nvPr userDrawn="1"/>
        </p:nvSpPr>
        <p:spPr>
          <a:xfrm>
            <a:off x="6299788" y="91080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baseline="0">
                <a:solidFill>
                  <a:srgbClr val="141414"/>
                </a:solidFill>
                <a:latin typeface="Arial" charset="0"/>
                <a:ea typeface="Arial" charset="0"/>
                <a:cs typeface="Arial" charset="0"/>
              </a:defRPr>
            </a:lvl1pPr>
          </a:lstStyle>
          <a:p>
            <a:r>
              <a:rPr lang="en-US" dirty="0" smtClean="0"/>
              <a:t>Flow/process with title</a:t>
            </a:r>
            <a:endParaRPr lang="en-US" dirty="0"/>
          </a:p>
        </p:txBody>
      </p:sp>
      <p:sp>
        <p:nvSpPr>
          <p:cNvPr id="5" name="Text Placeholder 4"/>
          <p:cNvSpPr>
            <a:spLocks noGrp="1"/>
          </p:cNvSpPr>
          <p:nvPr>
            <p:ph type="body" sz="quarter" idx="28" hasCustomPrompt="1"/>
          </p:nvPr>
        </p:nvSpPr>
        <p:spPr>
          <a:xfrm>
            <a:off x="2643102" y="8967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smtClean="0"/>
              <a:t>STEP 1</a:t>
            </a:r>
            <a:endParaRPr lang="en-US" dirty="0"/>
          </a:p>
        </p:txBody>
      </p:sp>
      <p:sp>
        <p:nvSpPr>
          <p:cNvPr id="17" name="Text Placeholder 4"/>
          <p:cNvSpPr>
            <a:spLocks noGrp="1"/>
          </p:cNvSpPr>
          <p:nvPr>
            <p:ph type="body" sz="quarter" idx="29" hasCustomPrompt="1"/>
          </p:nvPr>
        </p:nvSpPr>
        <p:spPr>
          <a:xfrm>
            <a:off x="7967796" y="4755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smtClean="0"/>
              <a:t>STEP 2</a:t>
            </a:r>
            <a:endParaRPr lang="en-US" dirty="0"/>
          </a:p>
        </p:txBody>
      </p:sp>
      <p:sp>
        <p:nvSpPr>
          <p:cNvPr id="18" name="Text Placeholder 4"/>
          <p:cNvSpPr>
            <a:spLocks noGrp="1"/>
          </p:cNvSpPr>
          <p:nvPr>
            <p:ph type="body" sz="quarter" idx="30" hasCustomPrompt="1"/>
          </p:nvPr>
        </p:nvSpPr>
        <p:spPr>
          <a:xfrm>
            <a:off x="13361796" y="8967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smtClean="0"/>
              <a:t>STEP 3</a:t>
            </a:r>
            <a:endParaRPr lang="en-US" dirty="0"/>
          </a:p>
        </p:txBody>
      </p:sp>
      <p:sp>
        <p:nvSpPr>
          <p:cNvPr id="19" name="Text Placeholder 4"/>
          <p:cNvSpPr>
            <a:spLocks noGrp="1"/>
          </p:cNvSpPr>
          <p:nvPr>
            <p:ph type="body" sz="quarter" idx="31" hasCustomPrompt="1"/>
          </p:nvPr>
        </p:nvSpPr>
        <p:spPr>
          <a:xfrm>
            <a:off x="18755796" y="4755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smtClean="0"/>
              <a:t>STEP 4</a:t>
            </a:r>
            <a:endParaRPr lang="en-US" dirty="0"/>
          </a:p>
        </p:txBody>
      </p:sp>
      <p:grpSp>
        <p:nvGrpSpPr>
          <p:cNvPr id="20" name="Group 19"/>
          <p:cNvGrpSpPr/>
          <p:nvPr userDrawn="1"/>
        </p:nvGrpSpPr>
        <p:grpSpPr>
          <a:xfrm>
            <a:off x="8856000" y="12042000"/>
            <a:ext cx="5646902" cy="533400"/>
            <a:chOff x="16630538" y="12039600"/>
            <a:chExt cx="5646902" cy="533400"/>
          </a:xfrm>
        </p:grpSpPr>
        <p:sp>
          <p:nvSpPr>
            <p:cNvPr id="2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5" name="Picture 2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2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Two points with illustrations</a:t>
            </a:r>
            <a:endParaRPr lang="en-US" dirty="0"/>
          </a:p>
        </p:txBody>
      </p:sp>
      <p:sp>
        <p:nvSpPr>
          <p:cNvPr id="11" name="Subtitle"/>
          <p:cNvSpPr>
            <a:spLocks noGrp="1"/>
          </p:cNvSpPr>
          <p:nvPr>
            <p:ph type="body" sz="quarter" idx="21" hasCustomPrompt="1"/>
          </p:nvPr>
        </p:nvSpPr>
        <p:spPr>
          <a:xfrm>
            <a:off x="3957231"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sz="6000" b="1" i="0" dirty="0" smtClean="0">
                <a:latin typeface="Arial" charset="0"/>
                <a:ea typeface="Arial" charset="0"/>
                <a:cs typeface="Arial" charset="0"/>
              </a:rPr>
              <a:t>Illustration</a:t>
            </a:r>
          </a:p>
          <a:p>
            <a:pPr algn="ctr"/>
            <a:r>
              <a:rPr lang="en-US" b="0" i="0" dirty="0" smtClean="0">
                <a:latin typeface="Arial" charset="0"/>
                <a:ea typeface="Arial" charset="0"/>
                <a:cs typeface="Arial" charset="0"/>
              </a:rPr>
              <a:t>Utilize icon illustrations from </a:t>
            </a:r>
            <a:br>
              <a:rPr lang="en-US" b="0" i="0" dirty="0" smtClean="0">
                <a:latin typeface="Arial" charset="0"/>
                <a:ea typeface="Arial" charset="0"/>
                <a:cs typeface="Arial" charset="0"/>
              </a:rPr>
            </a:br>
            <a:r>
              <a:rPr lang="en-US" b="0" i="0" dirty="0" smtClean="0">
                <a:latin typeface="Arial" charset="0"/>
                <a:ea typeface="Arial" charset="0"/>
                <a:cs typeface="Arial" charset="0"/>
              </a:rPr>
              <a:t>the Assets deck.</a:t>
            </a:r>
            <a:endParaRPr lang="en-US" b="0" i="0" dirty="0">
              <a:latin typeface="Arial" charset="0"/>
              <a:ea typeface="Arial" charset="0"/>
              <a:cs typeface="Arial" charset="0"/>
            </a:endParaRPr>
          </a:p>
        </p:txBody>
      </p:sp>
      <p:sp>
        <p:nvSpPr>
          <p:cNvPr id="12" name="yoda.jpg"/>
          <p:cNvSpPr>
            <a:spLocks noGrp="1"/>
          </p:cNvSpPr>
          <p:nvPr>
            <p:ph type="pic" sz="quarter" idx="16" hasCustomPrompt="1"/>
          </p:nvPr>
        </p:nvSpPr>
        <p:spPr>
          <a:xfrm>
            <a:off x="5269431"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3" name="Subtitle"/>
          <p:cNvSpPr>
            <a:spLocks noGrp="1"/>
          </p:cNvSpPr>
          <p:nvPr>
            <p:ph type="body" sz="quarter" idx="22" hasCustomPrompt="1"/>
          </p:nvPr>
        </p:nvSpPr>
        <p:spPr>
          <a:xfrm>
            <a:off x="14326781"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pPr algn="ctr"/>
            <a:r>
              <a:rPr lang="en-US" sz="6000" b="1" i="0" dirty="0" smtClean="0">
                <a:latin typeface="Arial" charset="0"/>
                <a:ea typeface="Arial" charset="0"/>
                <a:cs typeface="Arial" charset="0"/>
              </a:rPr>
              <a:t>Separators</a:t>
            </a:r>
          </a:p>
          <a:p>
            <a:pPr algn="ctr"/>
            <a:r>
              <a:rPr lang="en-US" sz="3600" b="0" i="0" dirty="0" smtClean="0">
                <a:latin typeface="Arial" charset="0"/>
                <a:ea typeface="Arial" charset="0"/>
                <a:cs typeface="Arial" charset="0"/>
              </a:rPr>
              <a:t>Use the orange bar to separate points/illustrations.</a:t>
            </a:r>
            <a:endParaRPr lang="en-US" sz="3600" b="0" i="0" dirty="0">
              <a:latin typeface="Arial" charset="0"/>
              <a:ea typeface="Arial" charset="0"/>
              <a:cs typeface="Arial" charset="0"/>
            </a:endParaRPr>
          </a:p>
        </p:txBody>
      </p:sp>
      <p:sp>
        <p:nvSpPr>
          <p:cNvPr id="14" name="yoda.jpg"/>
          <p:cNvSpPr>
            <a:spLocks noGrp="1"/>
          </p:cNvSpPr>
          <p:nvPr>
            <p:ph type="pic" sz="quarter" idx="23" hasCustomPrompt="1"/>
          </p:nvPr>
        </p:nvSpPr>
        <p:spPr>
          <a:xfrm>
            <a:off x="15638981"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5" name="Line"/>
          <p:cNvSpPr/>
          <p:nvPr userDrawn="1"/>
        </p:nvSpPr>
        <p:spPr>
          <a:xfrm>
            <a:off x="12191206"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16" name="Group 15"/>
          <p:cNvGrpSpPr/>
          <p:nvPr userDrawn="1"/>
        </p:nvGrpSpPr>
        <p:grpSpPr>
          <a:xfrm>
            <a:off x="8856000" y="12042000"/>
            <a:ext cx="5646902" cy="533400"/>
            <a:chOff x="16630538" y="12039600"/>
            <a:chExt cx="5646902" cy="533400"/>
          </a:xfrm>
        </p:grpSpPr>
        <p:sp>
          <p:nvSpPr>
            <p:cNvPr id="1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3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Three points with illustrations</a:t>
            </a:r>
            <a:endParaRPr lang="en-US" dirty="0"/>
          </a:p>
        </p:txBody>
      </p:sp>
      <p:sp>
        <p:nvSpPr>
          <p:cNvPr id="11" name="Subtitle"/>
          <p:cNvSpPr>
            <a:spLocks noGrp="1"/>
          </p:cNvSpPr>
          <p:nvPr>
            <p:ph type="body" sz="quarter" idx="21" hasCustomPrompt="1"/>
          </p:nvPr>
        </p:nvSpPr>
        <p:spPr>
          <a:xfrm>
            <a:off x="1852216"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smtClean="0">
                <a:latin typeface="Arial" charset="0"/>
                <a:ea typeface="Arial" charset="0"/>
                <a:cs typeface="Arial" charset="0"/>
              </a:rPr>
              <a:t>Usage</a:t>
            </a:r>
          </a:p>
          <a:p>
            <a:pPr algn="ctr"/>
            <a:r>
              <a:rPr lang="en-US" b="0" i="0" dirty="0" smtClean="0">
                <a:latin typeface="Arial" charset="0"/>
                <a:ea typeface="Arial" charset="0"/>
                <a:cs typeface="Arial" charset="0"/>
              </a:rPr>
              <a:t>These slides have proven to be versatile in use.</a:t>
            </a:r>
            <a:endParaRPr lang="en-US" b="0" i="0" dirty="0">
              <a:latin typeface="Arial" charset="0"/>
              <a:ea typeface="Arial" charset="0"/>
              <a:cs typeface="Arial" charset="0"/>
            </a:endParaRPr>
          </a:p>
        </p:txBody>
      </p:sp>
      <p:sp>
        <p:nvSpPr>
          <p:cNvPr id="12" name="yoda.jpg"/>
          <p:cNvSpPr>
            <a:spLocks noGrp="1"/>
          </p:cNvSpPr>
          <p:nvPr>
            <p:ph type="pic" sz="quarter" idx="16" hasCustomPrompt="1"/>
          </p:nvPr>
        </p:nvSpPr>
        <p:spPr>
          <a:xfrm>
            <a:off x="3164416"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3" name="Subtitle"/>
          <p:cNvSpPr>
            <a:spLocks noGrp="1"/>
          </p:cNvSpPr>
          <p:nvPr>
            <p:ph type="body" sz="quarter" idx="22" hasCustomPrompt="1"/>
          </p:nvPr>
        </p:nvSpPr>
        <p:spPr>
          <a:xfrm>
            <a:off x="16475248" y="7560000"/>
            <a:ext cx="6098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pPr algn="ctr"/>
            <a:r>
              <a:rPr lang="en-US" sz="6000" b="1" i="0" dirty="0" smtClean="0">
                <a:latin typeface="Arial" charset="0"/>
                <a:ea typeface="Arial" charset="0"/>
                <a:cs typeface="Arial" charset="0"/>
              </a:rPr>
              <a:t>Consider</a:t>
            </a:r>
          </a:p>
          <a:p>
            <a:pPr algn="ctr"/>
            <a:r>
              <a:rPr lang="en-US" sz="3600" b="0" i="0" dirty="0" smtClean="0">
                <a:latin typeface="Arial" charset="0"/>
                <a:ea typeface="Arial" charset="0"/>
                <a:cs typeface="Arial" charset="0"/>
              </a:rPr>
              <a:t>Can always lower the transparency of illustration to help focus attention.</a:t>
            </a:r>
            <a:endParaRPr lang="en-US" sz="3600" b="0" i="0" dirty="0">
              <a:latin typeface="Arial" charset="0"/>
              <a:ea typeface="Arial" charset="0"/>
              <a:cs typeface="Arial" charset="0"/>
            </a:endParaRPr>
          </a:p>
        </p:txBody>
      </p:sp>
      <p:sp>
        <p:nvSpPr>
          <p:cNvPr id="14" name="yoda.jpg"/>
          <p:cNvSpPr>
            <a:spLocks noGrp="1"/>
          </p:cNvSpPr>
          <p:nvPr>
            <p:ph type="pic" sz="quarter" idx="23" hasCustomPrompt="1"/>
          </p:nvPr>
        </p:nvSpPr>
        <p:spPr>
          <a:xfrm>
            <a:off x="17787448"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5" name="Line"/>
          <p:cNvSpPr/>
          <p:nvPr userDrawn="1"/>
        </p:nvSpPr>
        <p:spPr>
          <a:xfrm>
            <a:off x="8557174"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9163733" y="7560000"/>
            <a:ext cx="6098400" cy="2215991"/>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pPr algn="ctr"/>
            <a:r>
              <a:rPr lang="en-US" sz="6600" b="1" i="0" dirty="0" smtClean="0">
                <a:latin typeface="Arial" charset="0"/>
                <a:ea typeface="Arial" charset="0"/>
                <a:cs typeface="Arial" charset="0"/>
              </a:rPr>
              <a:t>Remember</a:t>
            </a:r>
          </a:p>
          <a:p>
            <a:pPr algn="ctr"/>
            <a:r>
              <a:rPr lang="en-US" sz="3600" b="0" i="0" dirty="0" smtClean="0">
                <a:latin typeface="Arial" charset="0"/>
                <a:ea typeface="Arial" charset="0"/>
                <a:cs typeface="Arial" charset="0"/>
              </a:rPr>
              <a:t>Keep the text light and focus </a:t>
            </a:r>
            <a:br>
              <a:rPr lang="en-US" sz="3600" b="0" i="0" dirty="0" smtClean="0">
                <a:latin typeface="Arial" charset="0"/>
                <a:ea typeface="Arial" charset="0"/>
                <a:cs typeface="Arial" charset="0"/>
              </a:rPr>
            </a:br>
            <a:r>
              <a:rPr lang="en-US" sz="3600" b="0" i="0" dirty="0" smtClean="0">
                <a:latin typeface="Arial" charset="0"/>
                <a:ea typeface="Arial" charset="0"/>
                <a:cs typeface="Arial" charset="0"/>
              </a:rPr>
              <a:t>on presenting your points.</a:t>
            </a:r>
            <a:endParaRPr lang="en-US" sz="3600" b="0" i="0" dirty="0">
              <a:latin typeface="Arial" charset="0"/>
              <a:ea typeface="Arial" charset="0"/>
              <a:cs typeface="Arial" charset="0"/>
            </a:endParaRPr>
          </a:p>
        </p:txBody>
      </p:sp>
      <p:sp>
        <p:nvSpPr>
          <p:cNvPr id="17" name="yoda.jpg"/>
          <p:cNvSpPr>
            <a:spLocks noGrp="1"/>
          </p:cNvSpPr>
          <p:nvPr>
            <p:ph type="pic" sz="quarter" idx="25" hasCustomPrompt="1"/>
          </p:nvPr>
        </p:nvSpPr>
        <p:spPr>
          <a:xfrm>
            <a:off x="10475933"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8" name="Line"/>
          <p:cNvSpPr/>
          <p:nvPr userDrawn="1"/>
        </p:nvSpPr>
        <p:spPr>
          <a:xfrm>
            <a:off x="15868691"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19" name="Group 18"/>
          <p:cNvGrpSpPr/>
          <p:nvPr userDrawn="1"/>
        </p:nvGrpSpPr>
        <p:grpSpPr>
          <a:xfrm>
            <a:off x="8856000" y="12042000"/>
            <a:ext cx="5646902" cy="533400"/>
            <a:chOff x="16630538" y="12039600"/>
            <a:chExt cx="5646902" cy="533400"/>
          </a:xfrm>
        </p:grpSpPr>
        <p:sp>
          <p:nvSpPr>
            <p:cNvPr id="20"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1" name="Picture 2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4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Four points with illustrations</a:t>
            </a:r>
            <a:endParaRPr lang="en-US" dirty="0"/>
          </a:p>
        </p:txBody>
      </p:sp>
      <p:sp>
        <p:nvSpPr>
          <p:cNvPr id="11" name="Subtitle"/>
          <p:cNvSpPr>
            <a:spLocks noGrp="1"/>
          </p:cNvSpPr>
          <p:nvPr>
            <p:ph type="body" sz="quarter" idx="21" hasCustomPrompt="1"/>
          </p:nvPr>
        </p:nvSpPr>
        <p:spPr>
          <a:xfrm>
            <a:off x="1852216" y="7560000"/>
            <a:ext cx="4442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smtClean="0">
                <a:latin typeface="Arial" charset="0"/>
                <a:ea typeface="Arial" charset="0"/>
                <a:cs typeface="Arial" charset="0"/>
              </a:rPr>
              <a:t>Headline</a:t>
            </a:r>
          </a:p>
          <a:p>
            <a:pPr algn="ctr"/>
            <a:r>
              <a:rPr lang="en-US" b="0" i="0" dirty="0" smtClean="0">
                <a:latin typeface="Arial" charset="0"/>
                <a:ea typeface="Arial" charset="0"/>
                <a:cs typeface="Arial" charset="0"/>
              </a:rPr>
              <a:t>Subtext type size is </a:t>
            </a:r>
            <a:r>
              <a:rPr lang="en-US" b="0" i="0" dirty="0" err="1" smtClean="0">
                <a:latin typeface="Arial" charset="0"/>
                <a:ea typeface="Arial" charset="0"/>
                <a:cs typeface="Arial" charset="0"/>
              </a:rPr>
              <a:t>optimised</a:t>
            </a:r>
            <a:r>
              <a:rPr lang="en-US" b="0" i="0" dirty="0" smtClean="0">
                <a:latin typeface="Arial" charset="0"/>
                <a:ea typeface="Arial" charset="0"/>
                <a:cs typeface="Arial" charset="0"/>
              </a:rPr>
              <a:t> at 36 pt.</a:t>
            </a:r>
            <a:endParaRPr lang="en-US" b="0" i="0" dirty="0">
              <a:latin typeface="Arial" charset="0"/>
              <a:ea typeface="Arial" charset="0"/>
              <a:cs typeface="Arial" charset="0"/>
            </a:endParaRPr>
          </a:p>
        </p:txBody>
      </p:sp>
      <p:sp>
        <p:nvSpPr>
          <p:cNvPr id="12" name="yoda.jpg"/>
          <p:cNvSpPr>
            <a:spLocks noGrp="1"/>
          </p:cNvSpPr>
          <p:nvPr>
            <p:ph type="pic" sz="quarter" idx="16" hasCustomPrompt="1"/>
          </p:nvPr>
        </p:nvSpPr>
        <p:spPr>
          <a:xfrm>
            <a:off x="2336416"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3" name="Subtitle"/>
          <p:cNvSpPr>
            <a:spLocks noGrp="1"/>
          </p:cNvSpPr>
          <p:nvPr>
            <p:ph type="body" sz="quarter" idx="22" hasCustomPrompt="1"/>
          </p:nvPr>
        </p:nvSpPr>
        <p:spPr>
          <a:xfrm>
            <a:off x="18117958" y="7560000"/>
            <a:ext cx="4442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smtClean="0">
                <a:latin typeface="Arial" charset="0"/>
                <a:ea typeface="Arial" charset="0"/>
                <a:cs typeface="Arial" charset="0"/>
              </a:rPr>
              <a:t>No worries</a:t>
            </a:r>
          </a:p>
          <a:p>
            <a:pPr algn="ctr"/>
            <a:r>
              <a:rPr lang="en-US" b="0" i="0" dirty="0" smtClean="0">
                <a:latin typeface="Arial" charset="0"/>
                <a:ea typeface="Arial" charset="0"/>
                <a:cs typeface="Arial" charset="0"/>
              </a:rPr>
              <a:t>It’s OK if the subtext lengths differ.</a:t>
            </a:r>
          </a:p>
        </p:txBody>
      </p:sp>
      <p:sp>
        <p:nvSpPr>
          <p:cNvPr id="14" name="yoda.jpg"/>
          <p:cNvSpPr>
            <a:spLocks noGrp="1"/>
          </p:cNvSpPr>
          <p:nvPr>
            <p:ph type="pic" sz="quarter" idx="23" hasCustomPrompt="1"/>
          </p:nvPr>
        </p:nvSpPr>
        <p:spPr>
          <a:xfrm>
            <a:off x="18602158"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5" name="Line"/>
          <p:cNvSpPr/>
          <p:nvPr userDrawn="1"/>
        </p:nvSpPr>
        <p:spPr>
          <a:xfrm>
            <a:off x="6784373"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7274130" y="7560000"/>
            <a:ext cx="4442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smtClean="0">
                <a:latin typeface="Arial" charset="0"/>
                <a:ea typeface="Arial" charset="0"/>
                <a:cs typeface="Arial" charset="0"/>
              </a:rPr>
              <a:t>Rehearse</a:t>
            </a:r>
          </a:p>
          <a:p>
            <a:pPr algn="ctr"/>
            <a:r>
              <a:rPr lang="en-US" b="0" i="0" dirty="0" smtClean="0">
                <a:latin typeface="Arial" charset="0"/>
                <a:ea typeface="Arial" charset="0"/>
                <a:cs typeface="Arial" charset="0"/>
              </a:rPr>
              <a:t>Rely on rehearsing your voiceover rather than writing.</a:t>
            </a:r>
          </a:p>
        </p:txBody>
      </p:sp>
      <p:sp>
        <p:nvSpPr>
          <p:cNvPr id="17" name="yoda.jpg"/>
          <p:cNvSpPr>
            <a:spLocks noGrp="1"/>
          </p:cNvSpPr>
          <p:nvPr>
            <p:ph type="pic" sz="quarter" idx="25" hasCustomPrompt="1"/>
          </p:nvPr>
        </p:nvSpPr>
        <p:spPr>
          <a:xfrm>
            <a:off x="7758330"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8" name="Line"/>
          <p:cNvSpPr/>
          <p:nvPr userDrawn="1"/>
        </p:nvSpPr>
        <p:spPr>
          <a:xfrm>
            <a:off x="17628201"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 name="Line"/>
          <p:cNvSpPr/>
          <p:nvPr userDrawn="1"/>
        </p:nvSpPr>
        <p:spPr>
          <a:xfrm>
            <a:off x="12206287"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26" hasCustomPrompt="1"/>
          </p:nvPr>
        </p:nvSpPr>
        <p:spPr>
          <a:xfrm>
            <a:off x="12696044" y="7560000"/>
            <a:ext cx="4442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smtClean="0">
                <a:latin typeface="Arial" charset="0"/>
                <a:ea typeface="Arial" charset="0"/>
                <a:cs typeface="Arial" charset="0"/>
              </a:rPr>
              <a:t>Focus</a:t>
            </a:r>
          </a:p>
          <a:p>
            <a:pPr algn="ctr"/>
            <a:r>
              <a:rPr lang="en-US" b="0" i="0" dirty="0" smtClean="0">
                <a:latin typeface="Arial" charset="0"/>
                <a:ea typeface="Arial" charset="0"/>
                <a:cs typeface="Arial" charset="0"/>
              </a:rPr>
              <a:t>Use 4 points maximum to keep focus.</a:t>
            </a:r>
            <a:endParaRPr lang="en-US" b="0" i="0" dirty="0">
              <a:latin typeface="Arial" charset="0"/>
              <a:ea typeface="Arial" charset="0"/>
              <a:cs typeface="Arial" charset="0"/>
            </a:endParaRPr>
          </a:p>
        </p:txBody>
      </p:sp>
      <p:sp>
        <p:nvSpPr>
          <p:cNvPr id="21" name="yoda.jpg"/>
          <p:cNvSpPr>
            <a:spLocks noGrp="1"/>
          </p:cNvSpPr>
          <p:nvPr>
            <p:ph type="pic" sz="quarter" idx="27" hasCustomPrompt="1"/>
          </p:nvPr>
        </p:nvSpPr>
        <p:spPr>
          <a:xfrm>
            <a:off x="13180244"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grpSp>
        <p:nvGrpSpPr>
          <p:cNvPr id="22" name="Group 21"/>
          <p:cNvGrpSpPr/>
          <p:nvPr userDrawn="1"/>
        </p:nvGrpSpPr>
        <p:grpSpPr>
          <a:xfrm>
            <a:off x="8856000" y="12042000"/>
            <a:ext cx="5646902" cy="533400"/>
            <a:chOff x="16630538" y="12039600"/>
            <a:chExt cx="5646902" cy="533400"/>
          </a:xfrm>
        </p:grpSpPr>
        <p:sp>
          <p:nvSpPr>
            <p:cNvPr id="2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4" name="Picture 2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3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Three points with text light</a:t>
            </a:r>
            <a:endParaRPr lang="en-US" dirty="0"/>
          </a:p>
        </p:txBody>
      </p:sp>
      <p:sp>
        <p:nvSpPr>
          <p:cNvPr id="11" name="Subtitle"/>
          <p:cNvSpPr>
            <a:spLocks noGrp="1"/>
          </p:cNvSpPr>
          <p:nvPr>
            <p:ph type="body" sz="quarter" idx="21" hasCustomPrompt="1"/>
          </p:nvPr>
        </p:nvSpPr>
        <p:spPr>
          <a:xfrm>
            <a:off x="2502153"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Point header</a:t>
            </a:r>
          </a:p>
          <a:p>
            <a:r>
              <a:rPr lang="en-US" b="0" i="0" dirty="0" smtClean="0">
                <a:latin typeface="Arial" charset="0"/>
                <a:ea typeface="Arial" charset="0"/>
                <a:cs typeface="Arial" charset="0"/>
              </a:rPr>
              <a:t>Be short and precise when you are using this column. Use maximum 4 lines of text to make things direct.</a:t>
            </a:r>
            <a:endParaRPr lang="en-US" b="0" i="0" dirty="0">
              <a:latin typeface="Arial" charset="0"/>
              <a:ea typeface="Arial" charset="0"/>
              <a:cs typeface="Arial" charset="0"/>
            </a:endParaRPr>
          </a:p>
        </p:txBody>
      </p:sp>
      <p:sp>
        <p:nvSpPr>
          <p:cNvPr id="13" name="Subtitle"/>
          <p:cNvSpPr>
            <a:spLocks noGrp="1"/>
          </p:cNvSpPr>
          <p:nvPr>
            <p:ph type="body" sz="quarter" idx="22" hasCustomPrompt="1"/>
          </p:nvPr>
        </p:nvSpPr>
        <p:spPr>
          <a:xfrm>
            <a:off x="16778547" y="6656400"/>
            <a:ext cx="5777999" cy="2123658"/>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Really</a:t>
            </a:r>
          </a:p>
          <a:p>
            <a:r>
              <a:rPr lang="en-US" sz="3600" b="0" i="0" dirty="0" smtClean="0">
                <a:latin typeface="Arial" charset="0"/>
                <a:ea typeface="Arial" charset="0"/>
                <a:cs typeface="Arial" charset="0"/>
              </a:rPr>
              <a:t>Of course you can use a shorter text and that is fine.</a:t>
            </a:r>
            <a:endParaRPr lang="en-US" sz="3600" b="0" i="0" dirty="0">
              <a:latin typeface="Arial" charset="0"/>
              <a:ea typeface="Arial" charset="0"/>
              <a:cs typeface="Arial" charset="0"/>
            </a:endParaRPr>
          </a:p>
        </p:txBody>
      </p:sp>
      <p:sp>
        <p:nvSpPr>
          <p:cNvPr id="15" name="Line"/>
          <p:cNvSpPr/>
          <p:nvPr userDrawn="1"/>
        </p:nvSpPr>
        <p:spPr>
          <a:xfrm>
            <a:off x="8960251" y="4611632"/>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9640350"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Only one line</a:t>
            </a:r>
          </a:p>
          <a:p>
            <a:r>
              <a:rPr lang="en-US" sz="3600" b="0" i="0" dirty="0" smtClean="0">
                <a:latin typeface="Arial" charset="0"/>
                <a:ea typeface="Arial" charset="0"/>
                <a:cs typeface="Arial" charset="0"/>
              </a:rPr>
              <a:t>Be short and precise when you are using this column. Use maximum 4 lines of text to make things direct.</a:t>
            </a:r>
            <a:endParaRPr lang="en-US" sz="3600" b="0" i="0" dirty="0">
              <a:latin typeface="Arial" charset="0"/>
              <a:ea typeface="Arial" charset="0"/>
              <a:cs typeface="Arial" charset="0"/>
            </a:endParaRPr>
          </a:p>
        </p:txBody>
      </p:sp>
      <p:sp>
        <p:nvSpPr>
          <p:cNvPr id="18" name="Line"/>
          <p:cNvSpPr/>
          <p:nvPr userDrawn="1"/>
        </p:nvSpPr>
        <p:spPr>
          <a:xfrm>
            <a:off x="16098448" y="4648469"/>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18" hasCustomPrompt="1"/>
          </p:nvPr>
        </p:nvSpPr>
        <p:spPr>
          <a:xfrm>
            <a:off x="2502153" y="4284000"/>
            <a:ext cx="5778000" cy="19368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smtClean="0"/>
              <a:t>1</a:t>
            </a:r>
          </a:p>
        </p:txBody>
      </p:sp>
      <p:sp>
        <p:nvSpPr>
          <p:cNvPr id="21" name="Subtitle"/>
          <p:cNvSpPr>
            <a:spLocks noGrp="1"/>
          </p:cNvSpPr>
          <p:nvPr>
            <p:ph type="body" sz="quarter" idx="25" hasCustomPrompt="1"/>
          </p:nvPr>
        </p:nvSpPr>
        <p:spPr>
          <a:xfrm>
            <a:off x="9640350"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smtClean="0"/>
              <a:t>2</a:t>
            </a:r>
            <a:endParaRPr lang="en-US" dirty="0" smtClean="0"/>
          </a:p>
        </p:txBody>
      </p:sp>
      <p:sp>
        <p:nvSpPr>
          <p:cNvPr id="22" name="Subtitle"/>
          <p:cNvSpPr>
            <a:spLocks noGrp="1"/>
          </p:cNvSpPr>
          <p:nvPr>
            <p:ph type="body" sz="quarter" idx="26" hasCustomPrompt="1"/>
          </p:nvPr>
        </p:nvSpPr>
        <p:spPr>
          <a:xfrm>
            <a:off x="16779600" y="4284000"/>
            <a:ext cx="5778000" cy="19368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smtClean="0"/>
              <a:t>3</a:t>
            </a:r>
          </a:p>
        </p:txBody>
      </p:sp>
      <p:grpSp>
        <p:nvGrpSpPr>
          <p:cNvPr id="17" name="Group 16"/>
          <p:cNvGrpSpPr/>
          <p:nvPr userDrawn="1"/>
        </p:nvGrpSpPr>
        <p:grpSpPr>
          <a:xfrm>
            <a:off x="8856000" y="12042000"/>
            <a:ext cx="5646902" cy="533400"/>
            <a:chOff x="16630538" y="12039600"/>
            <a:chExt cx="5646902" cy="533400"/>
          </a:xfrm>
        </p:grpSpPr>
        <p:sp>
          <p:nvSpPr>
            <p:cNvPr id="1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3" name="Picture 2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4" name="Line"/>
          <p:cNvSpPr/>
          <p:nvPr userDrawn="1"/>
        </p:nvSpPr>
        <p:spPr>
          <a:xfrm>
            <a:off x="1822054" y="4609877"/>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3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dirty="0" smtClean="0"/>
              <a:t>Three points with text strong</a:t>
            </a:r>
            <a:endParaRPr lang="en-US" dirty="0"/>
          </a:p>
        </p:txBody>
      </p:sp>
      <p:sp>
        <p:nvSpPr>
          <p:cNvPr id="11" name="Subtitle"/>
          <p:cNvSpPr>
            <a:spLocks noGrp="1"/>
          </p:cNvSpPr>
          <p:nvPr>
            <p:ph type="body" sz="quarter" idx="21" hasCustomPrompt="1"/>
          </p:nvPr>
        </p:nvSpPr>
        <p:spPr>
          <a:xfrm>
            <a:off x="2502364"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solidFill>
                <a:latin typeface="Helvetica Light" charset="0"/>
                <a:ea typeface="Helvetica Light" charset="0"/>
                <a:cs typeface="Helvetica Light" charset="0"/>
              </a:defRPr>
            </a:lvl1pPr>
          </a:lstStyle>
          <a:p>
            <a:r>
              <a:rPr lang="en-US" sz="6000" b="1" i="0" dirty="0" smtClean="0">
                <a:solidFill>
                  <a:schemeClr val="bg1"/>
                </a:solidFill>
                <a:latin typeface="Arial" charset="0"/>
                <a:ea typeface="Arial" charset="0"/>
                <a:cs typeface="Arial" charset="0"/>
              </a:rPr>
              <a:t>Point header</a:t>
            </a:r>
          </a:p>
          <a:p>
            <a:r>
              <a:rPr lang="en-US" b="0" i="0" dirty="0" smtClean="0">
                <a:solidFill>
                  <a:schemeClr val="bg1"/>
                </a:solidFill>
                <a:latin typeface="Arial" charset="0"/>
                <a:ea typeface="Arial" charset="0"/>
                <a:cs typeface="Arial" charset="0"/>
              </a:rPr>
              <a:t>Be short and precise when you are using this column. Use maximum 4 lines of text to make things direct.</a:t>
            </a:r>
            <a:endParaRPr lang="en-US" b="0" i="0" dirty="0">
              <a:solidFill>
                <a:schemeClr val="bg1"/>
              </a:solidFill>
              <a:latin typeface="Arial" charset="0"/>
              <a:ea typeface="Arial" charset="0"/>
              <a:cs typeface="Arial" charset="0"/>
            </a:endParaRPr>
          </a:p>
        </p:txBody>
      </p:sp>
      <p:sp>
        <p:nvSpPr>
          <p:cNvPr id="13" name="Subtitle"/>
          <p:cNvSpPr>
            <a:spLocks noGrp="1"/>
          </p:cNvSpPr>
          <p:nvPr>
            <p:ph type="body" sz="quarter" idx="22" hasCustomPrompt="1"/>
          </p:nvPr>
        </p:nvSpPr>
        <p:spPr>
          <a:xfrm>
            <a:off x="16779600" y="6656400"/>
            <a:ext cx="57780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Helvetica Light" charset="0"/>
                <a:ea typeface="Helvetica Light" charset="0"/>
                <a:cs typeface="Helvetica Light" charset="0"/>
              </a:defRPr>
            </a:lvl1pPr>
          </a:lstStyle>
          <a:p>
            <a:r>
              <a:rPr lang="en-US" sz="6000" b="1" i="0" dirty="0" smtClean="0">
                <a:solidFill>
                  <a:schemeClr val="bg1"/>
                </a:solidFill>
                <a:latin typeface="Arial" charset="0"/>
                <a:ea typeface="Arial" charset="0"/>
                <a:cs typeface="Arial" charset="0"/>
              </a:rPr>
              <a:t>Really</a:t>
            </a:r>
          </a:p>
          <a:p>
            <a:r>
              <a:rPr lang="en-US" sz="3600" b="0" i="0" dirty="0" smtClean="0">
                <a:solidFill>
                  <a:schemeClr val="bg1"/>
                </a:solidFill>
                <a:latin typeface="Arial" charset="0"/>
                <a:ea typeface="Arial" charset="0"/>
                <a:cs typeface="Arial" charset="0"/>
              </a:rPr>
              <a:t>Of course you can use a shorter text and that is fine.</a:t>
            </a:r>
            <a:endParaRPr lang="en-US" sz="3600" b="0" i="0" dirty="0">
              <a:solidFill>
                <a:schemeClr val="bg1"/>
              </a:solidFill>
              <a:latin typeface="Arial" charset="0"/>
              <a:ea typeface="Arial" charset="0"/>
              <a:cs typeface="Arial" charset="0"/>
            </a:endParaRPr>
          </a:p>
        </p:txBody>
      </p:sp>
      <p:sp>
        <p:nvSpPr>
          <p:cNvPr id="16" name="Subtitle"/>
          <p:cNvSpPr>
            <a:spLocks noGrp="1"/>
          </p:cNvSpPr>
          <p:nvPr>
            <p:ph type="body" sz="quarter" idx="24" hasCustomPrompt="1"/>
          </p:nvPr>
        </p:nvSpPr>
        <p:spPr>
          <a:xfrm>
            <a:off x="9640983"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Helvetica Light" charset="0"/>
                <a:ea typeface="Helvetica Light" charset="0"/>
                <a:cs typeface="Helvetica Light" charset="0"/>
              </a:defRPr>
            </a:lvl1pPr>
          </a:lstStyle>
          <a:p>
            <a:r>
              <a:rPr lang="en-US" sz="6000" b="1" i="0" dirty="0" smtClean="0">
                <a:solidFill>
                  <a:schemeClr val="bg1"/>
                </a:solidFill>
                <a:latin typeface="Arial" charset="0"/>
                <a:ea typeface="Arial" charset="0"/>
                <a:cs typeface="Arial" charset="0"/>
              </a:rPr>
              <a:t>Only one line</a:t>
            </a:r>
          </a:p>
          <a:p>
            <a:r>
              <a:rPr lang="en-US" sz="3600" b="0" i="0" dirty="0" smtClean="0">
                <a:solidFill>
                  <a:schemeClr val="bg1"/>
                </a:solidFill>
                <a:latin typeface="Arial" charset="0"/>
                <a:ea typeface="Arial" charset="0"/>
                <a:cs typeface="Arial" charset="0"/>
              </a:rPr>
              <a:t>Be short and precise when you are using this column. Use maximum 4 lines of text to make things direct.</a:t>
            </a:r>
            <a:endParaRPr lang="en-US" sz="3600" b="0" i="0" dirty="0">
              <a:solidFill>
                <a:schemeClr val="bg1"/>
              </a:solidFill>
              <a:latin typeface="Arial" charset="0"/>
              <a:ea typeface="Arial" charset="0"/>
              <a:cs typeface="Arial" charset="0"/>
            </a:endParaRPr>
          </a:p>
        </p:txBody>
      </p:sp>
      <p:sp>
        <p:nvSpPr>
          <p:cNvPr id="20" name="Subtitle"/>
          <p:cNvSpPr>
            <a:spLocks noGrp="1"/>
          </p:cNvSpPr>
          <p:nvPr>
            <p:ph type="body" sz="quarter" idx="18" hasCustomPrompt="1"/>
          </p:nvPr>
        </p:nvSpPr>
        <p:spPr>
          <a:xfrm>
            <a:off x="2502364"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smtClean="0"/>
              <a:t>1</a:t>
            </a:r>
          </a:p>
        </p:txBody>
      </p:sp>
      <p:sp>
        <p:nvSpPr>
          <p:cNvPr id="21" name="Subtitle"/>
          <p:cNvSpPr>
            <a:spLocks noGrp="1"/>
          </p:cNvSpPr>
          <p:nvPr>
            <p:ph type="body" sz="quarter" idx="25" hasCustomPrompt="1"/>
          </p:nvPr>
        </p:nvSpPr>
        <p:spPr>
          <a:xfrm>
            <a:off x="9640983"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smtClean="0"/>
              <a:t>2</a:t>
            </a:r>
            <a:endParaRPr lang="en-US" dirty="0" smtClean="0"/>
          </a:p>
        </p:txBody>
      </p:sp>
      <p:sp>
        <p:nvSpPr>
          <p:cNvPr id="22" name="Subtitle"/>
          <p:cNvSpPr>
            <a:spLocks noGrp="1"/>
          </p:cNvSpPr>
          <p:nvPr>
            <p:ph type="body" sz="quarter" idx="26" hasCustomPrompt="1"/>
          </p:nvPr>
        </p:nvSpPr>
        <p:spPr>
          <a:xfrm>
            <a:off x="16779600"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smtClean="0"/>
              <a:t>3</a:t>
            </a:r>
          </a:p>
        </p:txBody>
      </p:sp>
      <p:grpSp>
        <p:nvGrpSpPr>
          <p:cNvPr id="24" name="Group 23"/>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27" name="Line"/>
          <p:cNvSpPr/>
          <p:nvPr userDrawn="1"/>
        </p:nvSpPr>
        <p:spPr>
          <a:xfrm>
            <a:off x="8960673" y="4611632"/>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 name="Line"/>
          <p:cNvSpPr/>
          <p:nvPr userDrawn="1"/>
        </p:nvSpPr>
        <p:spPr>
          <a:xfrm>
            <a:off x="16099292" y="4648469"/>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 name="Line"/>
          <p:cNvSpPr/>
          <p:nvPr userDrawn="1"/>
        </p:nvSpPr>
        <p:spPr>
          <a:xfrm>
            <a:off x="1822054" y="4609877"/>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4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Four points with text light</a:t>
            </a:r>
            <a:endParaRPr lang="en-US" dirty="0"/>
          </a:p>
        </p:txBody>
      </p:sp>
      <p:sp>
        <p:nvSpPr>
          <p:cNvPr id="11" name="Subtitle"/>
          <p:cNvSpPr>
            <a:spLocks noGrp="1"/>
          </p:cNvSpPr>
          <p:nvPr>
            <p:ph type="body" sz="quarter" idx="21" hasCustomPrompt="1"/>
          </p:nvPr>
        </p:nvSpPr>
        <p:spPr>
          <a:xfrm>
            <a:off x="2685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smtClean="0">
                <a:solidFill>
                  <a:srgbClr val="141414"/>
                </a:solidFill>
                <a:latin typeface="Arial" charset="0"/>
                <a:ea typeface="Arial" charset="0"/>
                <a:cs typeface="Arial" charset="0"/>
              </a:rPr>
              <a:t>Point 1</a:t>
            </a:r>
          </a:p>
          <a:p>
            <a:r>
              <a:rPr lang="en-US" sz="3600" b="0" i="0" dirty="0" smtClean="0">
                <a:solidFill>
                  <a:srgbClr val="141414"/>
                </a:solidFill>
                <a:latin typeface="Arial" charset="0"/>
                <a:ea typeface="Arial" charset="0"/>
                <a:cs typeface="Arial" charset="0"/>
              </a:rPr>
              <a:t>Be short and precise when you are using this column. Use maximum 3 lines of text to make things direct.</a:t>
            </a:r>
            <a:endParaRPr lang="en-US" sz="3600" b="0" i="0" dirty="0">
              <a:solidFill>
                <a:srgbClr val="141414"/>
              </a:solidFill>
              <a:latin typeface="Arial" charset="0"/>
              <a:ea typeface="Arial" charset="0"/>
              <a:cs typeface="Arial" charset="0"/>
            </a:endParaRPr>
          </a:p>
        </p:txBody>
      </p:sp>
      <p:sp>
        <p:nvSpPr>
          <p:cNvPr id="17" name="Subtitle"/>
          <p:cNvSpPr>
            <a:spLocks noGrp="1"/>
          </p:cNvSpPr>
          <p:nvPr>
            <p:ph type="body" sz="quarter" idx="22" hasCustomPrompt="1"/>
          </p:nvPr>
        </p:nvSpPr>
        <p:spPr>
          <a:xfrm>
            <a:off x="13089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smtClean="0">
                <a:solidFill>
                  <a:srgbClr val="141414"/>
                </a:solidFill>
                <a:latin typeface="Arial" charset="0"/>
                <a:ea typeface="Arial" charset="0"/>
                <a:cs typeface="Arial" charset="0"/>
              </a:rPr>
              <a:t>Point 2</a:t>
            </a:r>
          </a:p>
          <a:p>
            <a:r>
              <a:rPr lang="en-US" sz="3600" b="0" i="0" dirty="0" smtClean="0">
                <a:solidFill>
                  <a:srgbClr val="141414"/>
                </a:solidFill>
                <a:latin typeface="Arial" charset="0"/>
                <a:ea typeface="Arial" charset="0"/>
                <a:cs typeface="Arial" charset="0"/>
              </a:rPr>
              <a:t>Be short and precise when you are using this column. Use maximum 3 lines of text to make things direct.</a:t>
            </a:r>
            <a:endParaRPr lang="en-US" sz="3600" b="0" i="0" dirty="0">
              <a:solidFill>
                <a:srgbClr val="141414"/>
              </a:solidFill>
              <a:latin typeface="Arial" charset="0"/>
              <a:ea typeface="Arial" charset="0"/>
              <a:cs typeface="Arial" charset="0"/>
            </a:endParaRPr>
          </a:p>
        </p:txBody>
      </p:sp>
      <p:sp>
        <p:nvSpPr>
          <p:cNvPr id="19" name="Subtitle"/>
          <p:cNvSpPr>
            <a:spLocks noGrp="1"/>
          </p:cNvSpPr>
          <p:nvPr>
            <p:ph type="body" sz="quarter" idx="23" hasCustomPrompt="1"/>
          </p:nvPr>
        </p:nvSpPr>
        <p:spPr>
          <a:xfrm>
            <a:off x="2685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smtClean="0">
                <a:solidFill>
                  <a:srgbClr val="141414"/>
                </a:solidFill>
                <a:latin typeface="Arial" charset="0"/>
                <a:ea typeface="Arial" charset="0"/>
                <a:cs typeface="Arial" charset="0"/>
              </a:rPr>
              <a:t>Point 3</a:t>
            </a:r>
          </a:p>
          <a:p>
            <a:r>
              <a:rPr lang="en-US" sz="3600" b="0" i="0" dirty="0" smtClean="0">
                <a:solidFill>
                  <a:srgbClr val="141414"/>
                </a:solidFill>
                <a:latin typeface="Arial" charset="0"/>
                <a:ea typeface="Arial" charset="0"/>
                <a:cs typeface="Arial" charset="0"/>
              </a:rPr>
              <a:t>Be short and precise when you are using this column. Use maximum 3 lines of text to make things direct.</a:t>
            </a:r>
            <a:endParaRPr lang="en-US" sz="3600" b="0" i="0" dirty="0">
              <a:solidFill>
                <a:srgbClr val="141414"/>
              </a:solidFill>
              <a:latin typeface="Arial" charset="0"/>
              <a:ea typeface="Arial" charset="0"/>
              <a:cs typeface="Arial" charset="0"/>
            </a:endParaRPr>
          </a:p>
        </p:txBody>
      </p:sp>
      <p:sp>
        <p:nvSpPr>
          <p:cNvPr id="23" name="Subtitle"/>
          <p:cNvSpPr>
            <a:spLocks noGrp="1"/>
          </p:cNvSpPr>
          <p:nvPr>
            <p:ph type="body" sz="quarter" idx="24" hasCustomPrompt="1"/>
          </p:nvPr>
        </p:nvSpPr>
        <p:spPr>
          <a:xfrm>
            <a:off x="13089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smtClean="0">
                <a:solidFill>
                  <a:srgbClr val="141414"/>
                </a:solidFill>
                <a:latin typeface="Arial" charset="0"/>
                <a:ea typeface="Arial" charset="0"/>
                <a:cs typeface="Arial" charset="0"/>
              </a:rPr>
              <a:t>Point 4</a:t>
            </a:r>
          </a:p>
          <a:p>
            <a:r>
              <a:rPr lang="en-US" sz="3600" b="0" i="0" dirty="0" smtClean="0">
                <a:solidFill>
                  <a:srgbClr val="141414"/>
                </a:solidFill>
                <a:latin typeface="Arial" charset="0"/>
                <a:ea typeface="Arial" charset="0"/>
                <a:cs typeface="Arial" charset="0"/>
              </a:rPr>
              <a:t>Be short and precise when you are using this column. Use maximum 3 lines of text to make things direct.</a:t>
            </a:r>
            <a:endParaRPr lang="en-US" sz="3600" b="0" i="0" dirty="0">
              <a:solidFill>
                <a:srgbClr val="141414"/>
              </a:solidFill>
              <a:latin typeface="Arial" charset="0"/>
              <a:ea typeface="Arial" charset="0"/>
              <a:cs typeface="Arial" charset="0"/>
            </a:endParaRPr>
          </a:p>
        </p:txBody>
      </p:sp>
      <p:grpSp>
        <p:nvGrpSpPr>
          <p:cNvPr id="15" name="Group 14"/>
          <p:cNvGrpSpPr/>
          <p:nvPr userDrawn="1"/>
        </p:nvGrpSpPr>
        <p:grpSpPr>
          <a:xfrm>
            <a:off x="8856000" y="12042000"/>
            <a:ext cx="5646902" cy="533400"/>
            <a:chOff x="16630538" y="12039600"/>
            <a:chExt cx="5646902" cy="533400"/>
          </a:xfrm>
        </p:grpSpPr>
        <p:sp>
          <p:nvSpPr>
            <p:cNvPr id="16"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1" name="Rectangle"/>
          <p:cNvSpPr>
            <a:spLocks noGrp="1"/>
          </p:cNvSpPr>
          <p:nvPr>
            <p:ph type="body" sz="quarter" idx="25" hasCustomPrompt="1"/>
          </p:nvPr>
        </p:nvSpPr>
        <p:spPr>
          <a:xfrm>
            <a:off x="1822450"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22" name="Rectangle"/>
          <p:cNvSpPr>
            <a:spLocks noGrp="1"/>
          </p:cNvSpPr>
          <p:nvPr>
            <p:ph type="body" sz="quarter" idx="26" hasCustomPrompt="1"/>
          </p:nvPr>
        </p:nvSpPr>
        <p:spPr>
          <a:xfrm>
            <a:off x="12191206"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28" name="Rectangle"/>
          <p:cNvSpPr>
            <a:spLocks noGrp="1"/>
          </p:cNvSpPr>
          <p:nvPr>
            <p:ph type="body" sz="quarter" idx="27" hasCustomPrompt="1"/>
          </p:nvPr>
        </p:nvSpPr>
        <p:spPr>
          <a:xfrm>
            <a:off x="1822450"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29" name="Rectangle"/>
          <p:cNvSpPr>
            <a:spLocks noGrp="1"/>
          </p:cNvSpPr>
          <p:nvPr>
            <p:ph type="body" sz="quarter" idx="28" hasCustomPrompt="1"/>
          </p:nvPr>
        </p:nvSpPr>
        <p:spPr>
          <a:xfrm>
            <a:off x="12190413"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4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dirty="0" smtClean="0"/>
              <a:t>Four points with text strong</a:t>
            </a:r>
            <a:endParaRPr lang="en-US" dirty="0"/>
          </a:p>
        </p:txBody>
      </p:sp>
      <p:sp>
        <p:nvSpPr>
          <p:cNvPr id="11" name="Subtitle"/>
          <p:cNvSpPr>
            <a:spLocks noGrp="1"/>
          </p:cNvSpPr>
          <p:nvPr>
            <p:ph type="body" sz="quarter" idx="21" hasCustomPrompt="1"/>
          </p:nvPr>
        </p:nvSpPr>
        <p:spPr>
          <a:xfrm>
            <a:off x="2685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smtClean="0">
                <a:solidFill>
                  <a:schemeClr val="bg1"/>
                </a:solidFill>
                <a:latin typeface="Arial" charset="0"/>
                <a:ea typeface="Arial" charset="0"/>
                <a:cs typeface="Arial" charset="0"/>
              </a:rPr>
              <a:t>Point 1</a:t>
            </a:r>
          </a:p>
          <a:p>
            <a:r>
              <a:rPr lang="en-US" sz="3600" b="0" i="0" dirty="0" smtClean="0">
                <a:solidFill>
                  <a:schemeClr val="bg1"/>
                </a:solidFill>
                <a:latin typeface="Arial" charset="0"/>
                <a:ea typeface="Arial" charset="0"/>
                <a:cs typeface="Arial" charset="0"/>
              </a:rPr>
              <a:t>Be short and precise when you are using this column. Use maximum 3 lines of text to make things direct.</a:t>
            </a:r>
            <a:endParaRPr lang="en-US" sz="3600" b="0" i="0" dirty="0">
              <a:solidFill>
                <a:schemeClr val="bg1"/>
              </a:solidFill>
              <a:latin typeface="Arial" charset="0"/>
              <a:ea typeface="Arial" charset="0"/>
              <a:cs typeface="Arial" charset="0"/>
            </a:endParaRPr>
          </a:p>
        </p:txBody>
      </p:sp>
      <p:sp>
        <p:nvSpPr>
          <p:cNvPr id="17" name="Subtitle"/>
          <p:cNvSpPr>
            <a:spLocks noGrp="1"/>
          </p:cNvSpPr>
          <p:nvPr>
            <p:ph type="body" sz="quarter" idx="22" hasCustomPrompt="1"/>
          </p:nvPr>
        </p:nvSpPr>
        <p:spPr>
          <a:xfrm>
            <a:off x="13089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smtClean="0">
                <a:solidFill>
                  <a:schemeClr val="bg1"/>
                </a:solidFill>
                <a:latin typeface="Arial" charset="0"/>
                <a:ea typeface="Arial" charset="0"/>
                <a:cs typeface="Arial" charset="0"/>
              </a:rPr>
              <a:t>Point 2</a:t>
            </a:r>
          </a:p>
          <a:p>
            <a:r>
              <a:rPr lang="en-US" sz="3600" b="0" i="0" dirty="0" smtClean="0">
                <a:solidFill>
                  <a:schemeClr val="bg1"/>
                </a:solidFill>
                <a:latin typeface="Arial" charset="0"/>
                <a:ea typeface="Arial" charset="0"/>
                <a:cs typeface="Arial" charset="0"/>
              </a:rPr>
              <a:t>Be short and precise when you are using this column. Use maximum 3 lines of text to make things direct.</a:t>
            </a:r>
            <a:endParaRPr lang="en-US" sz="3600" b="0" i="0" dirty="0">
              <a:solidFill>
                <a:schemeClr val="bg1"/>
              </a:solidFill>
              <a:latin typeface="Arial" charset="0"/>
              <a:ea typeface="Arial" charset="0"/>
              <a:cs typeface="Arial" charset="0"/>
            </a:endParaRPr>
          </a:p>
        </p:txBody>
      </p:sp>
      <p:sp>
        <p:nvSpPr>
          <p:cNvPr id="19" name="Subtitle"/>
          <p:cNvSpPr>
            <a:spLocks noGrp="1"/>
          </p:cNvSpPr>
          <p:nvPr>
            <p:ph type="body" sz="quarter" idx="23" hasCustomPrompt="1"/>
          </p:nvPr>
        </p:nvSpPr>
        <p:spPr>
          <a:xfrm>
            <a:off x="2685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smtClean="0">
                <a:solidFill>
                  <a:schemeClr val="bg1"/>
                </a:solidFill>
                <a:latin typeface="Arial" charset="0"/>
                <a:ea typeface="Arial" charset="0"/>
                <a:cs typeface="Arial" charset="0"/>
              </a:rPr>
              <a:t>Point 3</a:t>
            </a:r>
          </a:p>
          <a:p>
            <a:r>
              <a:rPr lang="en-US" sz="3600" b="0" i="0" dirty="0" smtClean="0">
                <a:solidFill>
                  <a:schemeClr val="bg1"/>
                </a:solidFill>
                <a:latin typeface="Arial" charset="0"/>
                <a:ea typeface="Arial" charset="0"/>
                <a:cs typeface="Arial" charset="0"/>
              </a:rPr>
              <a:t>Be short and precise when you are using this column. Use maximum 3 lines of text to make things direct.</a:t>
            </a:r>
            <a:endParaRPr lang="en-US" sz="3600" b="0" i="0" dirty="0">
              <a:solidFill>
                <a:schemeClr val="bg1"/>
              </a:solidFill>
              <a:latin typeface="Arial" charset="0"/>
              <a:ea typeface="Arial" charset="0"/>
              <a:cs typeface="Arial" charset="0"/>
            </a:endParaRPr>
          </a:p>
        </p:txBody>
      </p:sp>
      <p:sp>
        <p:nvSpPr>
          <p:cNvPr id="23" name="Subtitle"/>
          <p:cNvSpPr>
            <a:spLocks noGrp="1"/>
          </p:cNvSpPr>
          <p:nvPr>
            <p:ph type="body" sz="quarter" idx="24" hasCustomPrompt="1"/>
          </p:nvPr>
        </p:nvSpPr>
        <p:spPr>
          <a:xfrm>
            <a:off x="13089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smtClean="0">
                <a:solidFill>
                  <a:schemeClr val="bg1"/>
                </a:solidFill>
                <a:latin typeface="Arial" charset="0"/>
                <a:ea typeface="Arial" charset="0"/>
                <a:cs typeface="Arial" charset="0"/>
              </a:rPr>
              <a:t>Point 4</a:t>
            </a:r>
          </a:p>
          <a:p>
            <a:r>
              <a:rPr lang="en-US" sz="3600" b="0" i="0" dirty="0" smtClean="0">
                <a:solidFill>
                  <a:schemeClr val="bg1"/>
                </a:solidFill>
                <a:latin typeface="Arial" charset="0"/>
                <a:ea typeface="Arial" charset="0"/>
                <a:cs typeface="Arial" charset="0"/>
              </a:rPr>
              <a:t>Be short and precise when you are using this column. Use maximum 3 lines of text to make things direct.</a:t>
            </a:r>
            <a:endParaRPr lang="en-US" sz="3600" b="0" i="0" dirty="0">
              <a:solidFill>
                <a:schemeClr val="bg1"/>
              </a:solidFill>
              <a:latin typeface="Arial" charset="0"/>
              <a:ea typeface="Arial" charset="0"/>
              <a:cs typeface="Arial" charset="0"/>
            </a:endParaRPr>
          </a:p>
        </p:txBody>
      </p:sp>
      <p:grpSp>
        <p:nvGrpSpPr>
          <p:cNvPr id="20" name="Group 19"/>
          <p:cNvGrpSpPr/>
          <p:nvPr userDrawn="1"/>
        </p:nvGrpSpPr>
        <p:grpSpPr>
          <a:xfrm>
            <a:off x="8856000" y="12042000"/>
            <a:ext cx="5646902" cy="533400"/>
            <a:chOff x="16630538" y="12039600"/>
            <a:chExt cx="5646902" cy="533400"/>
          </a:xfrm>
        </p:grpSpPr>
        <p:sp>
          <p:nvSpPr>
            <p:cNvPr id="2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2" name="Picture 2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5" name="Rectangle"/>
          <p:cNvSpPr>
            <a:spLocks noGrp="1"/>
          </p:cNvSpPr>
          <p:nvPr>
            <p:ph type="body" sz="quarter" idx="25" hasCustomPrompt="1"/>
          </p:nvPr>
        </p:nvSpPr>
        <p:spPr>
          <a:xfrm>
            <a:off x="1822450"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16" name="Rectangle"/>
          <p:cNvSpPr>
            <a:spLocks noGrp="1"/>
          </p:cNvSpPr>
          <p:nvPr>
            <p:ph type="body" sz="quarter" idx="26" hasCustomPrompt="1"/>
          </p:nvPr>
        </p:nvSpPr>
        <p:spPr>
          <a:xfrm>
            <a:off x="12191206"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18" name="Rectangle"/>
          <p:cNvSpPr>
            <a:spLocks noGrp="1"/>
          </p:cNvSpPr>
          <p:nvPr>
            <p:ph type="body" sz="quarter" idx="27" hasCustomPrompt="1"/>
          </p:nvPr>
        </p:nvSpPr>
        <p:spPr>
          <a:xfrm>
            <a:off x="1822450"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28" name="Rectangle"/>
          <p:cNvSpPr>
            <a:spLocks noGrp="1"/>
          </p:cNvSpPr>
          <p:nvPr>
            <p:ph type="body" sz="quarter" idx="28" hasCustomPrompt="1"/>
          </p:nvPr>
        </p:nvSpPr>
        <p:spPr>
          <a:xfrm>
            <a:off x="12190413"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8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Eight points with text light</a:t>
            </a:r>
            <a:endParaRPr lang="en-US" dirty="0"/>
          </a:p>
        </p:txBody>
      </p:sp>
      <p:sp>
        <p:nvSpPr>
          <p:cNvPr id="11" name="Subtitle"/>
          <p:cNvSpPr>
            <a:spLocks noGrp="1"/>
          </p:cNvSpPr>
          <p:nvPr>
            <p:ph type="body" sz="quarter" idx="21" hasCustomPrompt="1"/>
          </p:nvPr>
        </p:nvSpPr>
        <p:spPr>
          <a:xfrm>
            <a:off x="2254498"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smtClean="0">
                <a:solidFill>
                  <a:srgbClr val="141414"/>
                </a:solidFill>
                <a:latin typeface="Arial" charset="0"/>
                <a:ea typeface="Arial" charset="0"/>
                <a:cs typeface="Arial" charset="0"/>
              </a:rPr>
              <a:t>Point 1</a:t>
            </a:r>
          </a:p>
          <a:p>
            <a:r>
              <a:rPr lang="en-US" sz="2800" b="0" i="0" dirty="0" smtClean="0">
                <a:solidFill>
                  <a:srgbClr val="141414"/>
                </a:solidFill>
                <a:latin typeface="Arial" charset="0"/>
                <a:ea typeface="Arial" charset="0"/>
                <a:cs typeface="Arial" charset="0"/>
              </a:rPr>
              <a:t>Use maximum 3 lines per discussion point. Keep it simple and clean.</a:t>
            </a:r>
            <a:endParaRPr lang="en-US" sz="2800" b="0" i="0" dirty="0">
              <a:solidFill>
                <a:srgbClr val="141414"/>
              </a:solidFill>
              <a:latin typeface="Arial" charset="0"/>
              <a:ea typeface="Arial" charset="0"/>
              <a:cs typeface="Arial" charset="0"/>
            </a:endParaRPr>
          </a:p>
        </p:txBody>
      </p:sp>
      <p:sp>
        <p:nvSpPr>
          <p:cNvPr id="15" name="Subtitle"/>
          <p:cNvSpPr>
            <a:spLocks noGrp="1"/>
          </p:cNvSpPr>
          <p:nvPr>
            <p:ph type="body" sz="quarter" idx="22" hasCustomPrompt="1"/>
          </p:nvPr>
        </p:nvSpPr>
        <p:spPr>
          <a:xfrm>
            <a:off x="7336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smtClean="0">
                <a:solidFill>
                  <a:srgbClr val="141414"/>
                </a:solidFill>
                <a:latin typeface="Arial" charset="0"/>
                <a:ea typeface="Arial" charset="0"/>
                <a:cs typeface="Arial" charset="0"/>
              </a:rPr>
              <a:t>Point 2</a:t>
            </a:r>
          </a:p>
          <a:p>
            <a:r>
              <a:rPr lang="en-US" sz="2800" b="0" i="0" dirty="0" smtClean="0">
                <a:solidFill>
                  <a:srgbClr val="141414"/>
                </a:solidFill>
                <a:latin typeface="Arial" charset="0"/>
                <a:ea typeface="Arial" charset="0"/>
                <a:cs typeface="Arial" charset="0"/>
              </a:rPr>
              <a:t>Use maximum 3 lines per discussion point. Keep it simple and clean.</a:t>
            </a:r>
            <a:endParaRPr lang="en-US" sz="2800" b="0" i="0" dirty="0">
              <a:solidFill>
                <a:srgbClr val="141414"/>
              </a:solidFill>
              <a:latin typeface="Arial" charset="0"/>
              <a:ea typeface="Arial" charset="0"/>
              <a:cs typeface="Arial" charset="0"/>
            </a:endParaRPr>
          </a:p>
        </p:txBody>
      </p:sp>
      <p:sp>
        <p:nvSpPr>
          <p:cNvPr id="21" name="Subtitle"/>
          <p:cNvSpPr>
            <a:spLocks noGrp="1"/>
          </p:cNvSpPr>
          <p:nvPr>
            <p:ph type="body" sz="quarter" idx="23" hasCustomPrompt="1"/>
          </p:nvPr>
        </p:nvSpPr>
        <p:spPr>
          <a:xfrm>
            <a:off x="12790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smtClean="0">
                <a:solidFill>
                  <a:srgbClr val="141414"/>
                </a:solidFill>
                <a:latin typeface="Arial" charset="0"/>
                <a:ea typeface="Arial" charset="0"/>
                <a:cs typeface="Arial" charset="0"/>
              </a:rPr>
              <a:t>Point 3</a:t>
            </a:r>
          </a:p>
          <a:p>
            <a:r>
              <a:rPr lang="en-US" sz="2800" b="0" i="0" dirty="0" smtClean="0">
                <a:solidFill>
                  <a:srgbClr val="141414"/>
                </a:solidFill>
                <a:latin typeface="Arial" charset="0"/>
                <a:ea typeface="Arial" charset="0"/>
                <a:cs typeface="Arial" charset="0"/>
              </a:rPr>
              <a:t>Use maximum 3 lines per discussion point. Keep it simple and clean.</a:t>
            </a:r>
            <a:endParaRPr lang="en-US" sz="2800" b="0" i="0" dirty="0">
              <a:solidFill>
                <a:srgbClr val="141414"/>
              </a:solidFill>
              <a:latin typeface="Arial" charset="0"/>
              <a:ea typeface="Arial" charset="0"/>
              <a:cs typeface="Arial" charset="0"/>
            </a:endParaRPr>
          </a:p>
        </p:txBody>
      </p:sp>
      <p:sp>
        <p:nvSpPr>
          <p:cNvPr id="28" name="Subtitle"/>
          <p:cNvSpPr>
            <a:spLocks noGrp="1"/>
          </p:cNvSpPr>
          <p:nvPr>
            <p:ph type="body" sz="quarter" idx="24" hasCustomPrompt="1"/>
          </p:nvPr>
        </p:nvSpPr>
        <p:spPr>
          <a:xfrm>
            <a:off x="180936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smtClean="0">
                <a:solidFill>
                  <a:srgbClr val="141414"/>
                </a:solidFill>
                <a:latin typeface="Arial" charset="0"/>
                <a:ea typeface="Arial" charset="0"/>
                <a:cs typeface="Arial" charset="0"/>
              </a:rPr>
              <a:t>Point 4</a:t>
            </a:r>
          </a:p>
          <a:p>
            <a:r>
              <a:rPr lang="en-US" sz="2800" b="0" i="0" dirty="0" smtClean="0">
                <a:solidFill>
                  <a:srgbClr val="141414"/>
                </a:solidFill>
                <a:latin typeface="Arial" charset="0"/>
                <a:ea typeface="Arial" charset="0"/>
                <a:cs typeface="Arial" charset="0"/>
              </a:rPr>
              <a:t>Use maximum 3 lines per discussion point. Keep it simple and clean.</a:t>
            </a:r>
            <a:endParaRPr lang="en-US" sz="2800" b="0" i="0" dirty="0">
              <a:solidFill>
                <a:srgbClr val="141414"/>
              </a:solidFill>
              <a:latin typeface="Arial" charset="0"/>
              <a:ea typeface="Arial" charset="0"/>
              <a:cs typeface="Arial" charset="0"/>
            </a:endParaRPr>
          </a:p>
        </p:txBody>
      </p:sp>
      <p:sp>
        <p:nvSpPr>
          <p:cNvPr id="30" name="Subtitle"/>
          <p:cNvSpPr>
            <a:spLocks noGrp="1"/>
          </p:cNvSpPr>
          <p:nvPr>
            <p:ph type="body" sz="quarter" idx="25" hasCustomPrompt="1"/>
          </p:nvPr>
        </p:nvSpPr>
        <p:spPr>
          <a:xfrm>
            <a:off x="2254102"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smtClean="0">
                <a:solidFill>
                  <a:srgbClr val="141414"/>
                </a:solidFill>
                <a:latin typeface="Arial" charset="0"/>
                <a:ea typeface="Arial" charset="0"/>
                <a:cs typeface="Arial" charset="0"/>
              </a:rPr>
              <a:t>Point 5</a:t>
            </a:r>
          </a:p>
          <a:p>
            <a:r>
              <a:rPr lang="en-US" sz="2800" b="0" i="0" dirty="0" smtClean="0">
                <a:solidFill>
                  <a:srgbClr val="141414"/>
                </a:solidFill>
                <a:latin typeface="Arial" charset="0"/>
                <a:ea typeface="Arial" charset="0"/>
                <a:cs typeface="Arial" charset="0"/>
              </a:rPr>
              <a:t>Use maximum 3 lines per discussion point. Keep it simple and clean.</a:t>
            </a:r>
            <a:endParaRPr lang="en-US" sz="2800" b="0" i="0" dirty="0">
              <a:solidFill>
                <a:srgbClr val="141414"/>
              </a:solidFill>
              <a:latin typeface="Arial" charset="0"/>
              <a:ea typeface="Arial" charset="0"/>
              <a:cs typeface="Arial" charset="0"/>
            </a:endParaRPr>
          </a:p>
        </p:txBody>
      </p:sp>
      <p:sp>
        <p:nvSpPr>
          <p:cNvPr id="32" name="Subtitle"/>
          <p:cNvSpPr>
            <a:spLocks noGrp="1"/>
          </p:cNvSpPr>
          <p:nvPr>
            <p:ph type="body" sz="quarter" idx="26" hasCustomPrompt="1"/>
          </p:nvPr>
        </p:nvSpPr>
        <p:spPr>
          <a:xfrm>
            <a:off x="7337302" y="81864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smtClean="0">
                <a:solidFill>
                  <a:srgbClr val="141414"/>
                </a:solidFill>
                <a:latin typeface="Arial" charset="0"/>
                <a:ea typeface="Arial" charset="0"/>
                <a:cs typeface="Arial" charset="0"/>
              </a:rPr>
              <a:t>Point 6</a:t>
            </a:r>
          </a:p>
          <a:p>
            <a:r>
              <a:rPr lang="en-US" sz="2800" b="0" i="0" dirty="0" smtClean="0">
                <a:solidFill>
                  <a:srgbClr val="141414"/>
                </a:solidFill>
                <a:latin typeface="Arial" charset="0"/>
                <a:ea typeface="Arial" charset="0"/>
                <a:cs typeface="Arial" charset="0"/>
              </a:rPr>
              <a:t>Use maximum 3 lines per discussion point. Keep it simple and clean.</a:t>
            </a:r>
            <a:endParaRPr lang="en-US" sz="2800" b="0" i="0" dirty="0">
              <a:solidFill>
                <a:srgbClr val="141414"/>
              </a:solidFill>
              <a:latin typeface="Arial" charset="0"/>
              <a:ea typeface="Arial" charset="0"/>
              <a:cs typeface="Arial" charset="0"/>
            </a:endParaRPr>
          </a:p>
        </p:txBody>
      </p:sp>
      <p:sp>
        <p:nvSpPr>
          <p:cNvPr id="34" name="Subtitle"/>
          <p:cNvSpPr>
            <a:spLocks noGrp="1"/>
          </p:cNvSpPr>
          <p:nvPr>
            <p:ph type="body" sz="quarter" idx="27" hasCustomPrompt="1"/>
          </p:nvPr>
        </p:nvSpPr>
        <p:spPr>
          <a:xfrm>
            <a:off x="1278897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smtClean="0">
                <a:solidFill>
                  <a:srgbClr val="141414"/>
                </a:solidFill>
                <a:latin typeface="Arial" charset="0"/>
                <a:ea typeface="Arial" charset="0"/>
                <a:cs typeface="Arial" charset="0"/>
              </a:rPr>
              <a:t>Point 7</a:t>
            </a:r>
          </a:p>
          <a:p>
            <a:r>
              <a:rPr lang="en-US" sz="2800" b="0" i="0" dirty="0" smtClean="0">
                <a:solidFill>
                  <a:srgbClr val="141414"/>
                </a:solidFill>
                <a:latin typeface="Arial" charset="0"/>
                <a:ea typeface="Arial" charset="0"/>
                <a:cs typeface="Arial" charset="0"/>
              </a:rPr>
              <a:t>Use maximum 3 lines per discussion point. Keep it simple and clean.</a:t>
            </a:r>
            <a:endParaRPr lang="en-US" sz="2800" b="0" i="0" dirty="0">
              <a:solidFill>
                <a:srgbClr val="141414"/>
              </a:solidFill>
              <a:latin typeface="Arial" charset="0"/>
              <a:ea typeface="Arial" charset="0"/>
              <a:cs typeface="Arial" charset="0"/>
            </a:endParaRPr>
          </a:p>
        </p:txBody>
      </p:sp>
      <p:sp>
        <p:nvSpPr>
          <p:cNvPr id="36" name="Subtitle"/>
          <p:cNvSpPr>
            <a:spLocks noGrp="1"/>
          </p:cNvSpPr>
          <p:nvPr>
            <p:ph type="body" sz="quarter" idx="28" hasCustomPrompt="1"/>
          </p:nvPr>
        </p:nvSpPr>
        <p:spPr>
          <a:xfrm>
            <a:off x="18093204"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smtClean="0">
                <a:solidFill>
                  <a:srgbClr val="141414"/>
                </a:solidFill>
                <a:latin typeface="Arial" charset="0"/>
                <a:ea typeface="Arial" charset="0"/>
                <a:cs typeface="Arial" charset="0"/>
              </a:rPr>
              <a:t>Point 8</a:t>
            </a:r>
          </a:p>
          <a:p>
            <a:r>
              <a:rPr lang="en-US" sz="2800" b="0" i="0" dirty="0" smtClean="0">
                <a:solidFill>
                  <a:srgbClr val="141414"/>
                </a:solidFill>
                <a:latin typeface="Arial" charset="0"/>
                <a:ea typeface="Arial" charset="0"/>
                <a:cs typeface="Arial" charset="0"/>
              </a:rPr>
              <a:t>Use maximum 3 lines per discussion point. Keep it simple and clean.</a:t>
            </a:r>
            <a:endParaRPr lang="en-US" sz="2800" b="0" i="0" dirty="0">
              <a:solidFill>
                <a:srgbClr val="141414"/>
              </a:solidFill>
              <a:latin typeface="Arial" charset="0"/>
              <a:ea typeface="Arial" charset="0"/>
              <a:cs typeface="Arial" charset="0"/>
            </a:endParaRPr>
          </a:p>
        </p:txBody>
      </p:sp>
      <p:grpSp>
        <p:nvGrpSpPr>
          <p:cNvPr id="23" name="Group 22"/>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7" name="Rectangle"/>
          <p:cNvSpPr>
            <a:spLocks noGrp="1"/>
          </p:cNvSpPr>
          <p:nvPr>
            <p:ph type="body" sz="quarter" idx="29" hasCustomPrompt="1"/>
          </p:nvPr>
        </p:nvSpPr>
        <p:spPr>
          <a:xfrm>
            <a:off x="1822738"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38" name="Rectangle"/>
          <p:cNvSpPr>
            <a:spLocks noGrp="1"/>
          </p:cNvSpPr>
          <p:nvPr>
            <p:ph type="body" sz="quarter" idx="30" hasCustomPrompt="1"/>
          </p:nvPr>
        </p:nvSpPr>
        <p:spPr>
          <a:xfrm>
            <a:off x="69116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39" name="Rectangle"/>
          <p:cNvSpPr>
            <a:spLocks noGrp="1"/>
          </p:cNvSpPr>
          <p:nvPr>
            <p:ph type="body" sz="quarter" idx="31" hasCustomPrompt="1"/>
          </p:nvPr>
        </p:nvSpPr>
        <p:spPr>
          <a:xfrm>
            <a:off x="123188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0" name="Rectangle"/>
          <p:cNvSpPr>
            <a:spLocks noGrp="1"/>
          </p:cNvSpPr>
          <p:nvPr>
            <p:ph type="body" sz="quarter" idx="32" hasCustomPrompt="1"/>
          </p:nvPr>
        </p:nvSpPr>
        <p:spPr>
          <a:xfrm>
            <a:off x="176900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1" name="Rectangle"/>
          <p:cNvSpPr>
            <a:spLocks noGrp="1"/>
          </p:cNvSpPr>
          <p:nvPr>
            <p:ph type="body" sz="quarter" idx="33" hasCustomPrompt="1"/>
          </p:nvPr>
        </p:nvSpPr>
        <p:spPr>
          <a:xfrm>
            <a:off x="1822054"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2" name="Rectangle"/>
          <p:cNvSpPr>
            <a:spLocks noGrp="1"/>
          </p:cNvSpPr>
          <p:nvPr>
            <p:ph type="body" sz="quarter" idx="34" hasCustomPrompt="1"/>
          </p:nvPr>
        </p:nvSpPr>
        <p:spPr>
          <a:xfrm>
            <a:off x="69109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3" name="Rectangle"/>
          <p:cNvSpPr>
            <a:spLocks noGrp="1"/>
          </p:cNvSpPr>
          <p:nvPr>
            <p:ph type="body" sz="quarter" idx="35" hasCustomPrompt="1"/>
          </p:nvPr>
        </p:nvSpPr>
        <p:spPr>
          <a:xfrm>
            <a:off x="123181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4" name="Rectangle"/>
          <p:cNvSpPr>
            <a:spLocks noGrp="1"/>
          </p:cNvSpPr>
          <p:nvPr>
            <p:ph type="body" sz="quarter" idx="36" hasCustomPrompt="1"/>
          </p:nvPr>
        </p:nvSpPr>
        <p:spPr>
          <a:xfrm>
            <a:off x="176893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8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dirty="0" smtClean="0"/>
              <a:t>Eight points with text strong</a:t>
            </a:r>
            <a:endParaRPr lang="en-US" dirty="0"/>
          </a:p>
        </p:txBody>
      </p:sp>
      <p:sp>
        <p:nvSpPr>
          <p:cNvPr id="15" name="Subtitle"/>
          <p:cNvSpPr>
            <a:spLocks noGrp="1"/>
          </p:cNvSpPr>
          <p:nvPr>
            <p:ph type="body" sz="quarter" idx="22" hasCustomPrompt="1"/>
          </p:nvPr>
        </p:nvSpPr>
        <p:spPr>
          <a:xfrm>
            <a:off x="7336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smtClean="0">
                <a:solidFill>
                  <a:schemeClr val="bg1"/>
                </a:solidFill>
                <a:latin typeface="Arial" charset="0"/>
                <a:ea typeface="Arial" charset="0"/>
                <a:cs typeface="Arial" charset="0"/>
              </a:rPr>
              <a:t>Point 2</a:t>
            </a:r>
          </a:p>
          <a:p>
            <a:r>
              <a:rPr lang="en-US" sz="2800" b="0" i="0" dirty="0" smtClean="0">
                <a:solidFill>
                  <a:schemeClr val="bg1"/>
                </a:solidFill>
                <a:latin typeface="Arial" charset="0"/>
                <a:ea typeface="Arial" charset="0"/>
                <a:cs typeface="Arial" charset="0"/>
              </a:rPr>
              <a:t>Use maximum 3 lines per discussion point. Keep it simple and clean.</a:t>
            </a:r>
            <a:endParaRPr lang="en-US" sz="2800" b="0" i="0" dirty="0">
              <a:solidFill>
                <a:schemeClr val="bg1"/>
              </a:solidFill>
              <a:latin typeface="Arial" charset="0"/>
              <a:ea typeface="Arial" charset="0"/>
              <a:cs typeface="Arial" charset="0"/>
            </a:endParaRPr>
          </a:p>
        </p:txBody>
      </p:sp>
      <p:sp>
        <p:nvSpPr>
          <p:cNvPr id="21" name="Subtitle"/>
          <p:cNvSpPr>
            <a:spLocks noGrp="1"/>
          </p:cNvSpPr>
          <p:nvPr>
            <p:ph type="body" sz="quarter" idx="23" hasCustomPrompt="1"/>
          </p:nvPr>
        </p:nvSpPr>
        <p:spPr>
          <a:xfrm>
            <a:off x="12790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smtClean="0">
                <a:solidFill>
                  <a:schemeClr val="bg1"/>
                </a:solidFill>
                <a:latin typeface="Arial" charset="0"/>
                <a:ea typeface="Arial" charset="0"/>
                <a:cs typeface="Arial" charset="0"/>
              </a:rPr>
              <a:t>Point 3</a:t>
            </a:r>
          </a:p>
          <a:p>
            <a:r>
              <a:rPr lang="en-US" sz="2800" b="0" i="0" dirty="0" smtClean="0">
                <a:solidFill>
                  <a:schemeClr val="bg1"/>
                </a:solidFill>
                <a:latin typeface="Arial" charset="0"/>
                <a:ea typeface="Arial" charset="0"/>
                <a:cs typeface="Arial" charset="0"/>
              </a:rPr>
              <a:t>Use maximum 3 lines per discussion point. Keep it simple and clean.</a:t>
            </a:r>
            <a:endParaRPr lang="en-US" sz="2800" b="0" i="0" dirty="0">
              <a:solidFill>
                <a:schemeClr val="bg1"/>
              </a:solidFill>
              <a:latin typeface="Arial" charset="0"/>
              <a:ea typeface="Arial" charset="0"/>
              <a:cs typeface="Arial" charset="0"/>
            </a:endParaRPr>
          </a:p>
        </p:txBody>
      </p:sp>
      <p:sp>
        <p:nvSpPr>
          <p:cNvPr id="28" name="Subtitle"/>
          <p:cNvSpPr>
            <a:spLocks noGrp="1"/>
          </p:cNvSpPr>
          <p:nvPr>
            <p:ph type="body" sz="quarter" idx="24" hasCustomPrompt="1"/>
          </p:nvPr>
        </p:nvSpPr>
        <p:spPr>
          <a:xfrm>
            <a:off x="180936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smtClean="0">
                <a:solidFill>
                  <a:schemeClr val="bg1"/>
                </a:solidFill>
                <a:latin typeface="Arial" charset="0"/>
                <a:ea typeface="Arial" charset="0"/>
                <a:cs typeface="Arial" charset="0"/>
              </a:rPr>
              <a:t>Point 4</a:t>
            </a:r>
          </a:p>
          <a:p>
            <a:r>
              <a:rPr lang="en-US" sz="2800" b="0" i="0" dirty="0" smtClean="0">
                <a:solidFill>
                  <a:schemeClr val="bg1"/>
                </a:solidFill>
                <a:latin typeface="Arial" charset="0"/>
                <a:ea typeface="Arial" charset="0"/>
                <a:cs typeface="Arial" charset="0"/>
              </a:rPr>
              <a:t>Use maximum 3 lines per discussion point. Keep it simple and clean.</a:t>
            </a:r>
            <a:endParaRPr lang="en-US" sz="2800" b="0" i="0" dirty="0">
              <a:solidFill>
                <a:schemeClr val="bg1"/>
              </a:solidFill>
              <a:latin typeface="Arial" charset="0"/>
              <a:ea typeface="Arial" charset="0"/>
              <a:cs typeface="Arial" charset="0"/>
            </a:endParaRPr>
          </a:p>
        </p:txBody>
      </p:sp>
      <p:sp>
        <p:nvSpPr>
          <p:cNvPr id="30" name="Subtitle"/>
          <p:cNvSpPr>
            <a:spLocks noGrp="1"/>
          </p:cNvSpPr>
          <p:nvPr>
            <p:ph type="body" sz="quarter" idx="25" hasCustomPrompt="1"/>
          </p:nvPr>
        </p:nvSpPr>
        <p:spPr>
          <a:xfrm>
            <a:off x="22536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smtClean="0">
                <a:solidFill>
                  <a:schemeClr val="bg1"/>
                </a:solidFill>
                <a:latin typeface="Arial" charset="0"/>
                <a:ea typeface="Arial" charset="0"/>
                <a:cs typeface="Arial" charset="0"/>
              </a:rPr>
              <a:t>Point 5</a:t>
            </a:r>
          </a:p>
          <a:p>
            <a:r>
              <a:rPr lang="en-US" sz="2800" b="0" i="0" dirty="0" smtClean="0">
                <a:solidFill>
                  <a:schemeClr val="bg1"/>
                </a:solidFill>
                <a:latin typeface="Arial" charset="0"/>
                <a:ea typeface="Arial" charset="0"/>
                <a:cs typeface="Arial" charset="0"/>
              </a:rPr>
              <a:t>Use maximum 3 lines per discussion point. Keep it simple and clean.</a:t>
            </a:r>
            <a:endParaRPr lang="en-US" sz="2800" b="0" i="0" dirty="0">
              <a:solidFill>
                <a:schemeClr val="bg1"/>
              </a:solidFill>
              <a:latin typeface="Arial" charset="0"/>
              <a:ea typeface="Arial" charset="0"/>
              <a:cs typeface="Arial" charset="0"/>
            </a:endParaRPr>
          </a:p>
        </p:txBody>
      </p:sp>
      <p:sp>
        <p:nvSpPr>
          <p:cNvPr id="32" name="Subtitle"/>
          <p:cNvSpPr>
            <a:spLocks noGrp="1"/>
          </p:cNvSpPr>
          <p:nvPr>
            <p:ph type="body" sz="quarter" idx="26" hasCustomPrompt="1"/>
          </p:nvPr>
        </p:nvSpPr>
        <p:spPr>
          <a:xfrm>
            <a:off x="7336800" y="81864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smtClean="0">
                <a:solidFill>
                  <a:schemeClr val="bg1"/>
                </a:solidFill>
                <a:latin typeface="Arial" charset="0"/>
                <a:ea typeface="Arial" charset="0"/>
                <a:cs typeface="Arial" charset="0"/>
              </a:rPr>
              <a:t>Point 6</a:t>
            </a:r>
          </a:p>
          <a:p>
            <a:r>
              <a:rPr lang="en-US" sz="2800" b="0" i="0" dirty="0" smtClean="0">
                <a:solidFill>
                  <a:schemeClr val="bg1"/>
                </a:solidFill>
                <a:latin typeface="Arial" charset="0"/>
                <a:ea typeface="Arial" charset="0"/>
                <a:cs typeface="Arial" charset="0"/>
              </a:rPr>
              <a:t>Use maximum 3 lines per discussion point. Keep it simple and clean.</a:t>
            </a:r>
            <a:endParaRPr lang="en-US" sz="2800" b="0" i="0" dirty="0">
              <a:solidFill>
                <a:schemeClr val="bg1"/>
              </a:solidFill>
              <a:latin typeface="Arial" charset="0"/>
              <a:ea typeface="Arial" charset="0"/>
              <a:cs typeface="Arial" charset="0"/>
            </a:endParaRPr>
          </a:p>
        </p:txBody>
      </p:sp>
      <p:sp>
        <p:nvSpPr>
          <p:cNvPr id="34" name="Subtitle"/>
          <p:cNvSpPr>
            <a:spLocks noGrp="1"/>
          </p:cNvSpPr>
          <p:nvPr>
            <p:ph type="body" sz="quarter" idx="27" hasCustomPrompt="1"/>
          </p:nvPr>
        </p:nvSpPr>
        <p:spPr>
          <a:xfrm>
            <a:off x="127908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smtClean="0">
                <a:solidFill>
                  <a:schemeClr val="bg1"/>
                </a:solidFill>
                <a:latin typeface="Arial" charset="0"/>
                <a:ea typeface="Arial" charset="0"/>
                <a:cs typeface="Arial" charset="0"/>
              </a:rPr>
              <a:t>Point 7</a:t>
            </a:r>
          </a:p>
          <a:p>
            <a:r>
              <a:rPr lang="en-US" sz="2800" b="0" i="0" dirty="0" smtClean="0">
                <a:solidFill>
                  <a:schemeClr val="bg1"/>
                </a:solidFill>
                <a:latin typeface="Arial" charset="0"/>
                <a:ea typeface="Arial" charset="0"/>
                <a:cs typeface="Arial" charset="0"/>
              </a:rPr>
              <a:t>Use maximum 3 lines per discussion point. Keep it simple and clean.</a:t>
            </a:r>
            <a:endParaRPr lang="en-US" sz="2800" b="0" i="0" dirty="0">
              <a:solidFill>
                <a:schemeClr val="bg1"/>
              </a:solidFill>
              <a:latin typeface="Arial" charset="0"/>
              <a:ea typeface="Arial" charset="0"/>
              <a:cs typeface="Arial" charset="0"/>
            </a:endParaRPr>
          </a:p>
        </p:txBody>
      </p:sp>
      <p:sp>
        <p:nvSpPr>
          <p:cNvPr id="36" name="Subtitle"/>
          <p:cNvSpPr>
            <a:spLocks noGrp="1"/>
          </p:cNvSpPr>
          <p:nvPr>
            <p:ph type="body" sz="quarter" idx="28" hasCustomPrompt="1"/>
          </p:nvPr>
        </p:nvSpPr>
        <p:spPr>
          <a:xfrm>
            <a:off x="180936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smtClean="0">
                <a:solidFill>
                  <a:schemeClr val="bg1"/>
                </a:solidFill>
                <a:latin typeface="Arial" charset="0"/>
                <a:ea typeface="Arial" charset="0"/>
                <a:cs typeface="Arial" charset="0"/>
              </a:rPr>
              <a:t>Point 8</a:t>
            </a:r>
          </a:p>
          <a:p>
            <a:r>
              <a:rPr lang="en-US" sz="2800" b="0" i="0" dirty="0" smtClean="0">
                <a:solidFill>
                  <a:schemeClr val="bg1"/>
                </a:solidFill>
                <a:latin typeface="Arial" charset="0"/>
                <a:ea typeface="Arial" charset="0"/>
                <a:cs typeface="Arial" charset="0"/>
              </a:rPr>
              <a:t>Use maximum 3 lines per discussion point. Keep it simple and clean.</a:t>
            </a:r>
            <a:endParaRPr lang="en-US" sz="2800" b="0" i="0" dirty="0">
              <a:solidFill>
                <a:schemeClr val="bg1"/>
              </a:solidFill>
              <a:latin typeface="Arial" charset="0"/>
              <a:ea typeface="Arial" charset="0"/>
              <a:cs typeface="Arial" charset="0"/>
            </a:endParaRPr>
          </a:p>
        </p:txBody>
      </p:sp>
      <p:sp>
        <p:nvSpPr>
          <p:cNvPr id="27" name="Subtitle"/>
          <p:cNvSpPr>
            <a:spLocks noGrp="1"/>
          </p:cNvSpPr>
          <p:nvPr>
            <p:ph type="body" sz="quarter" idx="29" hasCustomPrompt="1"/>
          </p:nvPr>
        </p:nvSpPr>
        <p:spPr>
          <a:xfrm>
            <a:off x="2253600" y="4609877"/>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smtClean="0">
                <a:solidFill>
                  <a:schemeClr val="bg1"/>
                </a:solidFill>
                <a:latin typeface="Arial" charset="0"/>
                <a:ea typeface="Arial" charset="0"/>
                <a:cs typeface="Arial" charset="0"/>
              </a:rPr>
              <a:t>Point 1</a:t>
            </a:r>
          </a:p>
          <a:p>
            <a:r>
              <a:rPr lang="en-US" sz="2800" b="0" i="0" dirty="0" smtClean="0">
                <a:solidFill>
                  <a:schemeClr val="bg1"/>
                </a:solidFill>
                <a:latin typeface="Arial" charset="0"/>
                <a:ea typeface="Arial" charset="0"/>
                <a:cs typeface="Arial" charset="0"/>
              </a:rPr>
              <a:t>Use maximum 3 lines per discussion point. Keep it simple and clean.</a:t>
            </a:r>
            <a:endParaRPr lang="en-US" sz="2800" b="0" i="0" dirty="0">
              <a:solidFill>
                <a:schemeClr val="bg1"/>
              </a:solidFill>
              <a:latin typeface="Arial" charset="0"/>
              <a:ea typeface="Arial" charset="0"/>
              <a:cs typeface="Arial" charset="0"/>
            </a:endParaRPr>
          </a:p>
        </p:txBody>
      </p:sp>
      <p:grpSp>
        <p:nvGrpSpPr>
          <p:cNvPr id="23" name="Group 22"/>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38" name="Rectangle"/>
          <p:cNvSpPr>
            <a:spLocks noGrp="1"/>
          </p:cNvSpPr>
          <p:nvPr>
            <p:ph type="body" sz="quarter" idx="30" hasCustomPrompt="1"/>
          </p:nvPr>
        </p:nvSpPr>
        <p:spPr>
          <a:xfrm>
            <a:off x="1822738"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39" name="Rectangle"/>
          <p:cNvSpPr>
            <a:spLocks noGrp="1"/>
          </p:cNvSpPr>
          <p:nvPr>
            <p:ph type="body" sz="quarter" idx="31" hasCustomPrompt="1"/>
          </p:nvPr>
        </p:nvSpPr>
        <p:spPr>
          <a:xfrm>
            <a:off x="69116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0" name="Rectangle"/>
          <p:cNvSpPr>
            <a:spLocks noGrp="1"/>
          </p:cNvSpPr>
          <p:nvPr>
            <p:ph type="body" sz="quarter" idx="32" hasCustomPrompt="1"/>
          </p:nvPr>
        </p:nvSpPr>
        <p:spPr>
          <a:xfrm>
            <a:off x="123188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1" name="Rectangle"/>
          <p:cNvSpPr>
            <a:spLocks noGrp="1"/>
          </p:cNvSpPr>
          <p:nvPr>
            <p:ph type="body" sz="quarter" idx="33" hasCustomPrompt="1"/>
          </p:nvPr>
        </p:nvSpPr>
        <p:spPr>
          <a:xfrm>
            <a:off x="176900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2" name="Rectangle"/>
          <p:cNvSpPr>
            <a:spLocks noGrp="1"/>
          </p:cNvSpPr>
          <p:nvPr>
            <p:ph type="body" sz="quarter" idx="34" hasCustomPrompt="1"/>
          </p:nvPr>
        </p:nvSpPr>
        <p:spPr>
          <a:xfrm>
            <a:off x="1822054"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3" name="Rectangle"/>
          <p:cNvSpPr>
            <a:spLocks noGrp="1"/>
          </p:cNvSpPr>
          <p:nvPr>
            <p:ph type="body" sz="quarter" idx="35" hasCustomPrompt="1"/>
          </p:nvPr>
        </p:nvSpPr>
        <p:spPr>
          <a:xfrm>
            <a:off x="69109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4" name="Rectangle"/>
          <p:cNvSpPr>
            <a:spLocks noGrp="1"/>
          </p:cNvSpPr>
          <p:nvPr>
            <p:ph type="body" sz="quarter" idx="36" hasCustomPrompt="1"/>
          </p:nvPr>
        </p:nvSpPr>
        <p:spPr>
          <a:xfrm>
            <a:off x="123181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5" name="Rectangle"/>
          <p:cNvSpPr>
            <a:spLocks noGrp="1"/>
          </p:cNvSpPr>
          <p:nvPr>
            <p:ph type="body" sz="quarter" idx="37" hasCustomPrompt="1"/>
          </p:nvPr>
        </p:nvSpPr>
        <p:spPr>
          <a:xfrm>
            <a:off x="176893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 dark">
    <p:bg>
      <p:bgPr>
        <a:solidFill>
          <a:srgbClr val="141414"/>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412612" y="7955"/>
            <a:ext cx="13684250" cy="13684250"/>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noAutofit/>
          </a:bodyPr>
          <a:lstStyle/>
          <a:p>
            <a:endParaRPr lang="en-US"/>
          </a:p>
        </p:txBody>
      </p:sp>
      <p:sp>
        <p:nvSpPr>
          <p:cNvPr id="11" name="Title 1"/>
          <p:cNvSpPr>
            <a:spLocks noGrp="1"/>
          </p:cNvSpPr>
          <p:nvPr>
            <p:ph type="ctrTitle" hasCustomPrompt="1"/>
          </p:nvPr>
        </p:nvSpPr>
        <p:spPr>
          <a:xfrm>
            <a:off x="1821601" y="1729557"/>
            <a:ext cx="10370400" cy="1842385"/>
          </a:xfrm>
          <a:prstGeom prst="rect">
            <a:avLst/>
          </a:prstGeom>
        </p:spPr>
        <p:txBody>
          <a:bodyPr anchor="ctr">
            <a:noAutofit/>
          </a:bodyPr>
          <a:lstStyle>
            <a:lvl1pPr algn="l">
              <a:defRPr sz="12000" b="1" i="0">
                <a:solidFill>
                  <a:schemeClr val="bg1"/>
                </a:solidFill>
                <a:latin typeface="Arial" charset="0"/>
                <a:ea typeface="Arial" charset="0"/>
                <a:cs typeface="Arial" charset="0"/>
              </a:defRPr>
            </a:lvl1pPr>
          </a:lstStyle>
          <a:p>
            <a:r>
              <a:rPr lang="en-US" dirty="0" smtClean="0"/>
              <a:t>Agenda</a:t>
            </a:r>
            <a:endParaRPr lang="en-US" dirty="0"/>
          </a:p>
        </p:txBody>
      </p:sp>
      <p:sp>
        <p:nvSpPr>
          <p:cNvPr id="14" name="Subtitle"/>
          <p:cNvSpPr>
            <a:spLocks noGrp="1"/>
          </p:cNvSpPr>
          <p:nvPr>
            <p:ph type="body" sz="quarter" idx="18" hasCustomPrompt="1"/>
          </p:nvPr>
        </p:nvSpPr>
        <p:spPr>
          <a:xfrm>
            <a:off x="1822450" y="43199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smtClean="0"/>
              <a:t>Agenda item 1</a:t>
            </a:r>
          </a:p>
        </p:txBody>
      </p:sp>
      <p:sp>
        <p:nvSpPr>
          <p:cNvPr id="5" name="Subtitle"/>
          <p:cNvSpPr>
            <a:spLocks noGrp="1"/>
          </p:cNvSpPr>
          <p:nvPr>
            <p:ph type="body" sz="quarter" idx="19" hasCustomPrompt="1"/>
          </p:nvPr>
        </p:nvSpPr>
        <p:spPr>
          <a:xfrm>
            <a:off x="1822054" y="558503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smtClean="0"/>
              <a:t>Agenda item 2</a:t>
            </a:r>
          </a:p>
        </p:txBody>
      </p:sp>
      <p:sp>
        <p:nvSpPr>
          <p:cNvPr id="6" name="Subtitle"/>
          <p:cNvSpPr>
            <a:spLocks noGrp="1"/>
          </p:cNvSpPr>
          <p:nvPr>
            <p:ph type="body" sz="quarter" idx="20" hasCustomPrompt="1"/>
          </p:nvPr>
        </p:nvSpPr>
        <p:spPr>
          <a:xfrm>
            <a:off x="1822054" y="685007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smtClean="0"/>
              <a:t>Agenda item 3</a:t>
            </a:r>
          </a:p>
        </p:txBody>
      </p:sp>
      <p:sp>
        <p:nvSpPr>
          <p:cNvPr id="7" name="Subtitle"/>
          <p:cNvSpPr>
            <a:spLocks noGrp="1"/>
          </p:cNvSpPr>
          <p:nvPr>
            <p:ph type="body" sz="quarter" idx="21" hasCustomPrompt="1"/>
          </p:nvPr>
        </p:nvSpPr>
        <p:spPr>
          <a:xfrm>
            <a:off x="1822054" y="811511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smtClean="0"/>
              <a:t>Agenda item 4</a:t>
            </a:r>
          </a:p>
        </p:txBody>
      </p:sp>
      <p:sp>
        <p:nvSpPr>
          <p:cNvPr id="8" name="Subtitle"/>
          <p:cNvSpPr>
            <a:spLocks noGrp="1"/>
          </p:cNvSpPr>
          <p:nvPr>
            <p:ph type="body" sz="quarter" idx="22" hasCustomPrompt="1"/>
          </p:nvPr>
        </p:nvSpPr>
        <p:spPr>
          <a:xfrm>
            <a:off x="1822054" y="938015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smtClean="0"/>
              <a:t>Agenda item 5</a:t>
            </a:r>
          </a:p>
        </p:txBody>
      </p:sp>
      <p:sp>
        <p:nvSpPr>
          <p:cNvPr id="9" name="Subtitle"/>
          <p:cNvSpPr>
            <a:spLocks noGrp="1"/>
          </p:cNvSpPr>
          <p:nvPr>
            <p:ph type="body" sz="quarter" idx="23" hasCustomPrompt="1"/>
          </p:nvPr>
        </p:nvSpPr>
        <p:spPr>
          <a:xfrm>
            <a:off x="1822054" y="106451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smtClean="0"/>
              <a:t>Agenda item 6</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Text Overlay">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alpha val="50000"/>
            </a:srgbClr>
          </a:solidFill>
        </p:spPr>
        <p:txBody>
          <a:bodyPr/>
          <a:lstStyle>
            <a:lvl1pPr marL="0" indent="0">
              <a:buNone/>
              <a:defRPr>
                <a:latin typeface="Arial" charset="0"/>
                <a:ea typeface="Arial" charset="0"/>
                <a:cs typeface="Arial" charset="0"/>
              </a:defRPr>
            </a:lvl1pPr>
          </a:lstStyle>
          <a:p>
            <a:r>
              <a:rPr lang="en-US" smtClean="0"/>
              <a:t> </a:t>
            </a:r>
            <a:endParaRPr lang="en-US"/>
          </a:p>
        </p:txBody>
      </p:sp>
      <p:sp>
        <p:nvSpPr>
          <p:cNvPr id="9" name="Title 1"/>
          <p:cNvSpPr>
            <a:spLocks noGrp="1"/>
          </p:cNvSpPr>
          <p:nvPr>
            <p:ph type="ctrTitle" hasCustomPrompt="1"/>
          </p:nvPr>
        </p:nvSpPr>
        <p:spPr>
          <a:xfrm>
            <a:off x="1822450" y="4025969"/>
            <a:ext cx="20737513" cy="5632311"/>
          </a:xfrm>
          <a:prstGeom prst="rect">
            <a:avLst/>
          </a:prstGeom>
        </p:spPr>
        <p:txBody>
          <a:bodyPr anchor="ctr">
            <a:spAutoFit/>
          </a:bodyPr>
          <a:lstStyle>
            <a:lvl1pPr algn="ctr">
              <a:lnSpc>
                <a:spcPct val="100000"/>
              </a:lnSpc>
              <a:defRPr sz="12000" b="1" i="0" spc="-150">
                <a:solidFill>
                  <a:schemeClr val="bg1"/>
                </a:solidFill>
                <a:latin typeface="Arial" charset="0"/>
                <a:ea typeface="Arial" charset="0"/>
                <a:cs typeface="Arial" charset="0"/>
              </a:defRPr>
            </a:lvl1pPr>
          </a:lstStyle>
          <a:p>
            <a:r>
              <a:rPr lang="en-US" dirty="0" smtClean="0"/>
              <a:t>We use a 50% transparency of a full-bleed photo when using text overlays</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White Gradient Righ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smtClean="0"/>
              <a:t> </a:t>
            </a:r>
            <a:endParaRPr lang="en-US"/>
          </a:p>
        </p:txBody>
      </p:sp>
      <p:sp>
        <p:nvSpPr>
          <p:cNvPr id="7" name="Rectangle"/>
          <p:cNvSpPr>
            <a:spLocks noGrp="1"/>
          </p:cNvSpPr>
          <p:nvPr>
            <p:ph type="body" sz="quarter" idx="24" hasCustomPrompt="1"/>
          </p:nvPr>
        </p:nvSpPr>
        <p:spPr>
          <a:xfrm>
            <a:off x="10895062" y="1365"/>
            <a:ext cx="13487350" cy="13684250"/>
          </a:xfrm>
          <a:prstGeom prst="roundRect">
            <a:avLst>
              <a:gd name="adj" fmla="val 0"/>
            </a:avLst>
          </a:prstGeom>
          <a:gradFill>
            <a:gsLst>
              <a:gs pos="0">
                <a:schemeClr val="accent1">
                  <a:lumMod val="0"/>
                  <a:lumOff val="100000"/>
                </a:schemeClr>
              </a:gs>
              <a:gs pos="100000">
                <a:schemeClr val="bg1">
                  <a:alpha val="0"/>
                </a:schemeClr>
              </a:gs>
            </a:gsLst>
            <a:lin ang="10800000" scaled="0"/>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5" name="Title 1"/>
          <p:cNvSpPr>
            <a:spLocks noGrp="1"/>
          </p:cNvSpPr>
          <p:nvPr>
            <p:ph type="ctrTitle" hasCustomPrompt="1"/>
          </p:nvPr>
        </p:nvSpPr>
        <p:spPr>
          <a:xfrm>
            <a:off x="12190412" y="1463000"/>
            <a:ext cx="10964787" cy="7232749"/>
          </a:xfrm>
          <a:prstGeom prst="rect">
            <a:avLst/>
          </a:prstGeom>
        </p:spPr>
        <p:txBody>
          <a:bodyPr wrap="square" anchor="t">
            <a:spAutoFit/>
          </a:bodyPr>
          <a:lstStyle>
            <a:lvl1pPr marL="0" marR="0" indent="0" algn="r" defTabSz="1824594" rtl="0" eaLnBrk="1" fontAlgn="auto" latinLnBrk="0" hangingPunct="1">
              <a:lnSpc>
                <a:spcPct val="100000"/>
              </a:lnSpc>
              <a:spcBef>
                <a:spcPct val="0"/>
              </a:spcBef>
              <a:spcAft>
                <a:spcPts val="0"/>
              </a:spcAft>
              <a:buClrTx/>
              <a:buSzTx/>
              <a:buFontTx/>
              <a:buNone/>
              <a:tabLst/>
              <a:defRPr sz="4800" b="1" i="0" spc="-150" baseline="0">
                <a:solidFill>
                  <a:srgbClr val="141414"/>
                </a:solidFill>
                <a:latin typeface="Arial" charset="0"/>
                <a:ea typeface="Arial" charset="0"/>
                <a:cs typeface="Arial" charset="0"/>
              </a:defRPr>
            </a:lvl1pPr>
          </a:lstStyle>
          <a:p>
            <a:pPr algn="r"/>
            <a:r>
              <a:rPr lang="en-US" sz="8000" b="1" i="0" dirty="0" smtClean="0">
                <a:solidFill>
                  <a:srgbClr val="141414"/>
                </a:solidFill>
                <a:latin typeface="Arial" charset="0"/>
                <a:ea typeface="Arial" charset="0"/>
                <a:cs typeface="Arial" charset="0"/>
              </a:rPr>
              <a:t>Use a white gradient on light photos to create enough contrast for your text</a:t>
            </a:r>
            <a:br>
              <a:rPr lang="en-US" sz="8000" b="1" i="0" dirty="0" smtClean="0">
                <a:solidFill>
                  <a:srgbClr val="141414"/>
                </a:solidFill>
                <a:latin typeface="Arial" charset="0"/>
                <a:ea typeface="Arial" charset="0"/>
                <a:cs typeface="Arial" charset="0"/>
              </a:rPr>
            </a:br>
            <a:r>
              <a:rPr lang="en-US" sz="4800" b="0" i="0" dirty="0" smtClean="0">
                <a:solidFill>
                  <a:srgbClr val="141414"/>
                </a:solidFill>
                <a:latin typeface="Arial" charset="0"/>
                <a:ea typeface="Arial" charset="0"/>
                <a:cs typeface="Arial" charset="0"/>
              </a:rPr>
              <a:t>For the additional description use a lighter text style. Remember to keep it short. More talking less reading.</a:t>
            </a:r>
            <a:endParaRPr lang="en-US" sz="2800" b="0" i="0" dirty="0">
              <a:solidFill>
                <a:srgbClr val="141414"/>
              </a:solidFill>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lack Gradient Righ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smtClean="0"/>
              <a:t> </a:t>
            </a:r>
            <a:endParaRPr lang="en-US"/>
          </a:p>
        </p:txBody>
      </p:sp>
      <p:sp>
        <p:nvSpPr>
          <p:cNvPr id="7" name="Rectangle"/>
          <p:cNvSpPr>
            <a:spLocks noGrp="1"/>
          </p:cNvSpPr>
          <p:nvPr>
            <p:ph type="body" sz="quarter" idx="24" hasCustomPrompt="1"/>
          </p:nvPr>
        </p:nvSpPr>
        <p:spPr>
          <a:xfrm>
            <a:off x="0" y="0"/>
            <a:ext cx="24395556" cy="13684250"/>
          </a:xfrm>
          <a:prstGeom prst="roundRect">
            <a:avLst>
              <a:gd name="adj" fmla="val 0"/>
            </a:avLst>
          </a:prstGeom>
          <a:gradFill flip="none" rotWithShape="1">
            <a:gsLst>
              <a:gs pos="0">
                <a:srgbClr val="141414">
                  <a:alpha val="50000"/>
                </a:srgbClr>
              </a:gs>
              <a:gs pos="60000">
                <a:srgbClr val="141414">
                  <a:alpha val="0"/>
                </a:srgbClr>
              </a:gs>
            </a:gsLst>
            <a:lin ang="10800000" scaled="0"/>
            <a:tileRect/>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9" name="Title 1"/>
          <p:cNvSpPr>
            <a:spLocks noGrp="1"/>
          </p:cNvSpPr>
          <p:nvPr>
            <p:ph type="ctrTitle" hasCustomPrompt="1"/>
          </p:nvPr>
        </p:nvSpPr>
        <p:spPr>
          <a:xfrm>
            <a:off x="12190412" y="1441525"/>
            <a:ext cx="10964787" cy="7232749"/>
          </a:xfrm>
          <a:prstGeom prst="rect">
            <a:avLst/>
          </a:prstGeom>
        </p:spPr>
        <p:txBody>
          <a:bodyPr wrap="square" anchor="t">
            <a:spAutoFit/>
          </a:bodyPr>
          <a:lstStyle>
            <a:lvl1pPr algn="ctr">
              <a:lnSpc>
                <a:spcPct val="100000"/>
              </a:lnSpc>
              <a:defRPr sz="4800" b="1" i="0" spc="-150" baseline="0">
                <a:solidFill>
                  <a:schemeClr val="bg1"/>
                </a:solidFill>
                <a:latin typeface="Helvetica" charset="0"/>
                <a:ea typeface="Helvetica" charset="0"/>
                <a:cs typeface="Helvetica" charset="0"/>
              </a:defRPr>
            </a:lvl1pPr>
          </a:lstStyle>
          <a:p>
            <a:pPr algn="r"/>
            <a:r>
              <a:rPr lang="en-US" sz="8000" b="1" i="0" dirty="0" smtClean="0">
                <a:solidFill>
                  <a:schemeClr val="bg1"/>
                </a:solidFill>
                <a:latin typeface="Arial" charset="0"/>
                <a:ea typeface="Arial" charset="0"/>
                <a:cs typeface="Arial" charset="0"/>
              </a:rPr>
              <a:t>Use a dark gradient on dark photos to create enough contrast for your text</a:t>
            </a:r>
            <a:br>
              <a:rPr lang="en-US" sz="8000" b="1" i="0" dirty="0" smtClean="0">
                <a:solidFill>
                  <a:schemeClr val="bg1"/>
                </a:solidFill>
                <a:latin typeface="Arial" charset="0"/>
                <a:ea typeface="Arial" charset="0"/>
                <a:cs typeface="Arial" charset="0"/>
              </a:rPr>
            </a:br>
            <a:r>
              <a:rPr lang="en-US" sz="4800" b="0" i="0" dirty="0" smtClean="0">
                <a:solidFill>
                  <a:schemeClr val="bg1"/>
                </a:solidFill>
                <a:latin typeface="Arial" charset="0"/>
                <a:ea typeface="Arial" charset="0"/>
                <a:cs typeface="Arial" charset="0"/>
              </a:rPr>
              <a:t>For the additional description use a lighter text style. Remember to keep it short. More talking less reading.</a:t>
            </a:r>
            <a:endParaRPr lang="en-US" sz="2800" b="0" i="0" dirty="0">
              <a:solidFill>
                <a:schemeClr val="bg1"/>
              </a:solidFill>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lack Gradient Lef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smtClean="0"/>
              <a:t> </a:t>
            </a:r>
            <a:endParaRPr lang="en-US"/>
          </a:p>
        </p:txBody>
      </p:sp>
      <p:sp>
        <p:nvSpPr>
          <p:cNvPr id="7" name="Rectangle"/>
          <p:cNvSpPr>
            <a:spLocks noGrp="1"/>
          </p:cNvSpPr>
          <p:nvPr>
            <p:ph type="body" sz="quarter" idx="24" hasCustomPrompt="1"/>
          </p:nvPr>
        </p:nvSpPr>
        <p:spPr>
          <a:xfrm>
            <a:off x="0" y="0"/>
            <a:ext cx="24382413" cy="13684250"/>
          </a:xfrm>
          <a:prstGeom prst="roundRect">
            <a:avLst>
              <a:gd name="adj" fmla="val 0"/>
            </a:avLst>
          </a:prstGeom>
          <a:gradFill flip="none" rotWithShape="1">
            <a:gsLst>
              <a:gs pos="0">
                <a:srgbClr val="141414">
                  <a:alpha val="50000"/>
                </a:srgbClr>
              </a:gs>
              <a:gs pos="65000">
                <a:srgbClr val="141414">
                  <a:alpha val="0"/>
                </a:srgbClr>
              </a:gs>
            </a:gsLst>
            <a:lin ang="0" scaled="0"/>
            <a:tileRect/>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smtClean="0"/>
              <a:t> </a:t>
            </a:r>
            <a:endParaRPr lang="en-US" dirty="0"/>
          </a:p>
        </p:txBody>
      </p:sp>
      <p:sp>
        <p:nvSpPr>
          <p:cNvPr id="5" name="Title 1"/>
          <p:cNvSpPr>
            <a:spLocks noGrp="1"/>
          </p:cNvSpPr>
          <p:nvPr>
            <p:ph type="ctrTitle" hasCustomPrompt="1"/>
          </p:nvPr>
        </p:nvSpPr>
        <p:spPr>
          <a:xfrm>
            <a:off x="1822451" y="5298008"/>
            <a:ext cx="10964390" cy="7232749"/>
          </a:xfrm>
          <a:prstGeom prst="rect">
            <a:avLst/>
          </a:prstGeom>
        </p:spPr>
        <p:txBody>
          <a:bodyPr wrap="square" anchor="b">
            <a:spAutoFit/>
          </a:bodyPr>
          <a:lstStyle>
            <a:lvl1pPr marL="0" marR="0" indent="0" algn="l" defTabSz="1824594" rtl="0" eaLnBrk="1" fontAlgn="auto" latinLnBrk="0" hangingPunct="1">
              <a:lnSpc>
                <a:spcPct val="100000"/>
              </a:lnSpc>
              <a:spcBef>
                <a:spcPct val="0"/>
              </a:spcBef>
              <a:spcAft>
                <a:spcPts val="0"/>
              </a:spcAft>
              <a:buClrTx/>
              <a:buSzTx/>
              <a:buFontTx/>
              <a:buNone/>
              <a:tabLst/>
              <a:defRPr sz="9600" b="1" i="0" spc="-150" baseline="0">
                <a:solidFill>
                  <a:schemeClr val="bg1"/>
                </a:solidFill>
                <a:latin typeface="Helvetica" charset="0"/>
                <a:ea typeface="Helvetica" charset="0"/>
                <a:cs typeface="Helvetica" charset="0"/>
              </a:defRPr>
            </a:lvl1pPr>
          </a:lstStyle>
          <a:p>
            <a:pPr algn="l"/>
            <a:r>
              <a:rPr lang="en-US" sz="4800" b="0" i="0" dirty="0" smtClean="0">
                <a:solidFill>
                  <a:schemeClr val="bg1"/>
                </a:solidFill>
                <a:latin typeface="Arial" charset="0"/>
                <a:ea typeface="Arial" charset="0"/>
                <a:cs typeface="Arial" charset="0"/>
              </a:rPr>
              <a:t>For the additional description use a lighter text style. Remember to keep it short. More talking less reading.</a:t>
            </a:r>
            <a:br>
              <a:rPr lang="en-US" sz="4800" b="0" i="0" dirty="0" smtClean="0">
                <a:solidFill>
                  <a:schemeClr val="bg1"/>
                </a:solidFill>
                <a:latin typeface="Arial" charset="0"/>
                <a:ea typeface="Arial" charset="0"/>
                <a:cs typeface="Arial" charset="0"/>
              </a:rPr>
            </a:br>
            <a:r>
              <a:rPr lang="en-US" sz="8000" b="1" i="0" dirty="0" smtClean="0">
                <a:solidFill>
                  <a:schemeClr val="bg1"/>
                </a:solidFill>
                <a:latin typeface="Arial" charset="0"/>
                <a:ea typeface="Arial" charset="0"/>
                <a:cs typeface="Arial" charset="0"/>
              </a:rPr>
              <a:t>Use a dark gradient on dark photos to create enough contrast for your text</a:t>
            </a:r>
            <a:endParaRPr lang="en-US" sz="8000" b="1" i="0" dirty="0">
              <a:solidFill>
                <a:schemeClr val="bg1"/>
              </a:solidFill>
              <a:latin typeface="Helvetica" charset="0"/>
              <a:ea typeface="Helvetica" charset="0"/>
              <a:cs typeface="Helvetica"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Source Info">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smtClean="0"/>
              <a:t> </a:t>
            </a:r>
            <a:endParaRPr lang="en-US"/>
          </a:p>
        </p:txBody>
      </p:sp>
      <p:sp>
        <p:nvSpPr>
          <p:cNvPr id="5" name="Subtitle"/>
          <p:cNvSpPr>
            <a:spLocks noGrp="1"/>
          </p:cNvSpPr>
          <p:nvPr>
            <p:ph type="body" sz="quarter" idx="17" hasCustomPrompt="1"/>
          </p:nvPr>
        </p:nvSpPr>
        <p:spPr>
          <a:xfrm>
            <a:off x="9310886" y="12052800"/>
            <a:ext cx="5809662" cy="522000"/>
          </a:xfrm>
          <a:prstGeom prst="rect">
            <a:avLst/>
          </a:prstGeom>
        </p:spPr>
        <p:txBody>
          <a:bodyPr wrap="square" anchor="ctr"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2800" b="0" i="0" spc="-48">
                <a:solidFill>
                  <a:schemeClr val="bg1"/>
                </a:solidFill>
                <a:latin typeface="Arial" charset="0"/>
                <a:ea typeface="Arial" charset="0"/>
                <a:cs typeface="Arial" charset="0"/>
              </a:defRPr>
            </a:lvl1pPr>
          </a:lstStyle>
          <a:p>
            <a:r>
              <a:rPr lang="en-US" dirty="0" smtClean="0"/>
              <a:t>PGS office, source: </a:t>
            </a:r>
            <a:r>
              <a:rPr lang="en-US" dirty="0" err="1" smtClean="0"/>
              <a:t>pgs-soft.com</a:t>
            </a:r>
            <a:endParaRPr lang="en-US" dirty="0" smtClean="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ar Text">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1365"/>
            <a:ext cx="24382413" cy="13684250"/>
          </a:xfrm>
          <a:prstGeom prst="rect">
            <a:avLst/>
          </a:prstGeom>
          <a:solidFill>
            <a:srgbClr val="E5E5E5"/>
          </a:solidFill>
        </p:spPr>
        <p:txBody>
          <a:bodyPr/>
          <a:lstStyle>
            <a:lvl1pPr marL="0" indent="0">
              <a:buNone/>
              <a:defRPr/>
            </a:lvl1pPr>
          </a:lstStyle>
          <a:p>
            <a:r>
              <a:rPr lang="en-US" smtClean="0"/>
              <a:t> </a:t>
            </a:r>
            <a:endParaRPr lang="en-US"/>
          </a:p>
        </p:txBody>
      </p:sp>
      <p:sp>
        <p:nvSpPr>
          <p:cNvPr id="6" name="Rectangle"/>
          <p:cNvSpPr>
            <a:spLocks noGrp="1"/>
          </p:cNvSpPr>
          <p:nvPr>
            <p:ph type="body" sz="quarter" idx="24" hasCustomPrompt="1"/>
          </p:nvPr>
        </p:nvSpPr>
        <p:spPr>
          <a:xfrm>
            <a:off x="-10230" y="1365"/>
            <a:ext cx="8352000" cy="13716000"/>
          </a:xfrm>
          <a:prstGeom prst="roundRect">
            <a:avLst>
              <a:gd name="adj" fmla="val 0"/>
            </a:avLst>
          </a:prstGeom>
          <a:solidFill>
            <a:srgbClr val="141414">
              <a:alpha val="80000"/>
            </a:srgbClr>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smtClean="0"/>
              <a:t> </a:t>
            </a:r>
            <a:endParaRPr lang="en-US" dirty="0"/>
          </a:p>
        </p:txBody>
      </p:sp>
      <p:sp>
        <p:nvSpPr>
          <p:cNvPr id="7" name="Title 1"/>
          <p:cNvSpPr>
            <a:spLocks noGrp="1"/>
          </p:cNvSpPr>
          <p:nvPr>
            <p:ph type="ctrTitle" hasCustomPrompt="1"/>
          </p:nvPr>
        </p:nvSpPr>
        <p:spPr>
          <a:xfrm>
            <a:off x="932970" y="1513533"/>
            <a:ext cx="6465600" cy="2844000"/>
          </a:xfrm>
          <a:prstGeom prst="rect">
            <a:avLst/>
          </a:prstGeom>
        </p:spPr>
        <p:txBody>
          <a:bodyPr anchor="t">
            <a:noAutofit/>
          </a:bodyPr>
          <a:lstStyle>
            <a:lvl1pPr algn="ctr">
              <a:lnSpc>
                <a:spcPct val="100000"/>
              </a:lnSpc>
              <a:defRPr sz="6000" b="1" i="0" spc="-150" baseline="0">
                <a:solidFill>
                  <a:schemeClr val="bg1"/>
                </a:solidFill>
                <a:latin typeface="Arial" charset="0"/>
                <a:ea typeface="Arial" charset="0"/>
                <a:cs typeface="Arial" charset="0"/>
              </a:defRPr>
            </a:lvl1pPr>
          </a:lstStyle>
          <a:p>
            <a:r>
              <a:rPr lang="en-US" dirty="0" smtClean="0"/>
              <a:t>Use a transparent overlay over a full-width photo</a:t>
            </a:r>
            <a:endParaRPr lang="en-US" dirty="0"/>
          </a:p>
        </p:txBody>
      </p:sp>
      <p:sp>
        <p:nvSpPr>
          <p:cNvPr id="10" name="Line"/>
          <p:cNvSpPr>
            <a:spLocks noGrp="1"/>
          </p:cNvSpPr>
          <p:nvPr>
            <p:ph type="body" sz="quarter" idx="16" hasCustomPrompt="1"/>
          </p:nvPr>
        </p:nvSpPr>
        <p:spPr>
          <a:xfrm>
            <a:off x="3533712" y="11666994"/>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
        <p:nvSpPr>
          <p:cNvPr id="9" name="Subtitle"/>
          <p:cNvSpPr>
            <a:spLocks noGrp="1"/>
          </p:cNvSpPr>
          <p:nvPr>
            <p:ph type="body" sz="quarter" idx="21" hasCustomPrompt="1"/>
          </p:nvPr>
        </p:nvSpPr>
        <p:spPr>
          <a:xfrm>
            <a:off x="932970" y="5906021"/>
            <a:ext cx="6465600" cy="4524315"/>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r>
              <a:rPr lang="en-US" sz="4800" b="0" dirty="0" smtClean="0"/>
              <a:t>Place this column wherever it makes sense on the photo. Select</a:t>
            </a:r>
            <a:r>
              <a:rPr lang="en-US" sz="4800" b="0" baseline="0" dirty="0" smtClean="0"/>
              <a:t> all and then deselect the photo. Hold *Shift* and move.</a:t>
            </a:r>
            <a:endParaRPr lang="en-US" sz="4800" b="0"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ar Points">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smtClean="0"/>
              <a:t> </a:t>
            </a:r>
            <a:endParaRPr lang="en-US"/>
          </a:p>
        </p:txBody>
      </p:sp>
      <p:sp>
        <p:nvSpPr>
          <p:cNvPr id="6" name="Rectangle"/>
          <p:cNvSpPr>
            <a:spLocks noGrp="1"/>
          </p:cNvSpPr>
          <p:nvPr>
            <p:ph type="body" sz="quarter" idx="24" hasCustomPrompt="1"/>
          </p:nvPr>
        </p:nvSpPr>
        <p:spPr>
          <a:xfrm>
            <a:off x="13955963" y="0"/>
            <a:ext cx="8348400" cy="13716000"/>
          </a:xfrm>
          <a:prstGeom prst="roundRect">
            <a:avLst>
              <a:gd name="adj" fmla="val 0"/>
            </a:avLst>
          </a:prstGeom>
          <a:solidFill>
            <a:srgbClr val="141414">
              <a:alpha val="80000"/>
            </a:srgbClr>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smtClean="0"/>
              <a:t> </a:t>
            </a:r>
            <a:endParaRPr lang="en-US" dirty="0"/>
          </a:p>
        </p:txBody>
      </p:sp>
      <p:sp>
        <p:nvSpPr>
          <p:cNvPr id="7" name="Title 1"/>
          <p:cNvSpPr>
            <a:spLocks noGrp="1"/>
          </p:cNvSpPr>
          <p:nvPr>
            <p:ph type="ctrTitle" hasCustomPrompt="1"/>
          </p:nvPr>
        </p:nvSpPr>
        <p:spPr>
          <a:xfrm>
            <a:off x="14897363" y="1513533"/>
            <a:ext cx="6465600" cy="2844000"/>
          </a:xfrm>
          <a:prstGeom prst="rect">
            <a:avLst/>
          </a:prstGeom>
        </p:spPr>
        <p:txBody>
          <a:bodyPr anchor="t">
            <a:noAutofit/>
          </a:bodyPr>
          <a:lstStyle>
            <a:lvl1pPr algn="ctr">
              <a:lnSpc>
                <a:spcPct val="100000"/>
              </a:lnSpc>
              <a:defRPr sz="6000" b="1" i="0" spc="-150" baseline="0">
                <a:solidFill>
                  <a:schemeClr val="bg1"/>
                </a:solidFill>
                <a:latin typeface="Arial" charset="0"/>
                <a:ea typeface="Arial" charset="0"/>
                <a:cs typeface="Arial" charset="0"/>
              </a:defRPr>
            </a:lvl1pPr>
          </a:lstStyle>
          <a:p>
            <a:r>
              <a:rPr lang="en-US" dirty="0" smtClean="0"/>
              <a:t>Voiceover</a:t>
            </a:r>
            <a:br>
              <a:rPr lang="en-US" dirty="0" smtClean="0"/>
            </a:br>
            <a:r>
              <a:rPr lang="en-US" dirty="0" smtClean="0"/>
              <a:t>points only</a:t>
            </a:r>
            <a:endParaRPr lang="en-US" dirty="0"/>
          </a:p>
        </p:txBody>
      </p:sp>
      <p:sp>
        <p:nvSpPr>
          <p:cNvPr id="10" name="Line"/>
          <p:cNvSpPr>
            <a:spLocks noGrp="1"/>
          </p:cNvSpPr>
          <p:nvPr>
            <p:ph type="body" sz="quarter" idx="16" hasCustomPrompt="1"/>
          </p:nvPr>
        </p:nvSpPr>
        <p:spPr>
          <a:xfrm>
            <a:off x="17498105" y="11666994"/>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
        <p:nvSpPr>
          <p:cNvPr id="13" name="Subtitle"/>
          <p:cNvSpPr>
            <a:spLocks noGrp="1"/>
          </p:cNvSpPr>
          <p:nvPr>
            <p:ph type="body" sz="quarter" idx="21" hasCustomPrompt="1"/>
          </p:nvPr>
        </p:nvSpPr>
        <p:spPr>
          <a:xfrm>
            <a:off x="14897363" y="58896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Arial" charset="0"/>
                <a:ea typeface="Arial" charset="0"/>
                <a:cs typeface="Arial" charset="0"/>
              </a:defRPr>
            </a:lvl1pPr>
          </a:lstStyle>
          <a:p>
            <a:r>
              <a:rPr lang="en-US" sz="4800" b="1" dirty="0" smtClean="0"/>
              <a:t>Point 1</a:t>
            </a:r>
            <a:endParaRPr lang="en-US" sz="4800" b="1" dirty="0"/>
          </a:p>
        </p:txBody>
      </p:sp>
      <p:sp>
        <p:nvSpPr>
          <p:cNvPr id="14" name="Subtitle"/>
          <p:cNvSpPr>
            <a:spLocks noGrp="1"/>
          </p:cNvSpPr>
          <p:nvPr>
            <p:ph type="body" sz="quarter" idx="25" hasCustomPrompt="1"/>
          </p:nvPr>
        </p:nvSpPr>
        <p:spPr>
          <a:xfrm>
            <a:off x="14897363" y="97200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dirty="0" smtClean="0">
                <a:solidFill>
                  <a:schemeClr val="bg1">
                    <a:alpha val="40000"/>
                  </a:schemeClr>
                </a:solidFill>
              </a:rPr>
              <a:t>Point 4</a:t>
            </a:r>
            <a:endParaRPr lang="en-US" sz="4800" b="0" dirty="0">
              <a:solidFill>
                <a:schemeClr val="bg1">
                  <a:alpha val="40000"/>
                </a:schemeClr>
              </a:solidFill>
            </a:endParaRPr>
          </a:p>
        </p:txBody>
      </p:sp>
      <p:sp>
        <p:nvSpPr>
          <p:cNvPr id="15" name="Subtitle"/>
          <p:cNvSpPr>
            <a:spLocks noGrp="1"/>
          </p:cNvSpPr>
          <p:nvPr>
            <p:ph type="body" sz="quarter" idx="26" hasCustomPrompt="1"/>
          </p:nvPr>
        </p:nvSpPr>
        <p:spPr>
          <a:xfrm>
            <a:off x="14897363" y="71664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dirty="0" smtClean="0">
                <a:solidFill>
                  <a:schemeClr val="bg1">
                    <a:alpha val="40000"/>
                  </a:schemeClr>
                </a:solidFill>
              </a:rPr>
              <a:t>Point 2</a:t>
            </a:r>
            <a:endParaRPr lang="en-US" sz="4800" b="0" dirty="0">
              <a:solidFill>
                <a:schemeClr val="bg1">
                  <a:alpha val="40000"/>
                </a:schemeClr>
              </a:solidFill>
            </a:endParaRPr>
          </a:p>
        </p:txBody>
      </p:sp>
      <p:sp>
        <p:nvSpPr>
          <p:cNvPr id="16" name="Subtitle"/>
          <p:cNvSpPr>
            <a:spLocks noGrp="1"/>
          </p:cNvSpPr>
          <p:nvPr>
            <p:ph type="body" sz="quarter" idx="27" hasCustomPrompt="1"/>
          </p:nvPr>
        </p:nvSpPr>
        <p:spPr>
          <a:xfrm>
            <a:off x="14897363" y="84432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dirty="0" smtClean="0">
                <a:solidFill>
                  <a:schemeClr val="bg1">
                    <a:alpha val="40000"/>
                  </a:schemeClr>
                </a:solidFill>
              </a:rPr>
              <a:t>Point 3</a:t>
            </a:r>
            <a:endParaRPr lang="en-US" sz="4800" b="0" dirty="0">
              <a:solidFill>
                <a:schemeClr val="bg1">
                  <a:alpha val="40000"/>
                </a:schemeClr>
              </a:solidFill>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Mission or goal_Illustration Option">
    <p:bg>
      <p:bgPr>
        <a:solidFill>
          <a:schemeClr val="bg1"/>
        </a:solidFill>
        <a:effectLst/>
      </p:bgPr>
    </p:bg>
    <p:spTree>
      <p:nvGrpSpPr>
        <p:cNvPr id="1" name=""/>
        <p:cNvGrpSpPr/>
        <p:nvPr/>
      </p:nvGrpSpPr>
      <p:grpSpPr>
        <a:xfrm>
          <a:off x="0" y="0"/>
          <a:ext cx="0" cy="0"/>
          <a:chOff x="0" y="0"/>
          <a:chExt cx="0" cy="0"/>
        </a:xfrm>
      </p:grpSpPr>
      <p:sp>
        <p:nvSpPr>
          <p:cNvPr id="8" name="yoda.jpg"/>
          <p:cNvSpPr>
            <a:spLocks noGrp="1"/>
          </p:cNvSpPr>
          <p:nvPr>
            <p:ph type="pic" sz="quarter" idx="16" hasCustomPrompt="1"/>
          </p:nvPr>
        </p:nvSpPr>
        <p:spPr>
          <a:xfrm>
            <a:off x="13703374" y="4129200"/>
            <a:ext cx="8827200" cy="74016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MISSION</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 name="Rectangle 1"/>
          <p:cNvSpPr/>
          <p:nvPr userDrawn="1"/>
        </p:nvSpPr>
        <p:spPr>
          <a:xfrm>
            <a:off x="11443541" y="6518960"/>
            <a:ext cx="1493742" cy="646331"/>
          </a:xfrm>
          <a:prstGeom prst="rect">
            <a:avLst/>
          </a:prstGeom>
        </p:spPr>
        <p:txBody>
          <a:bodyPr wrap="none">
            <a:spAutoFit/>
          </a:bodyPr>
          <a:lstStyle/>
          <a:p>
            <a:r>
              <a:rPr lang="en-US" sz="3600" b="0" smtClean="0">
                <a:solidFill>
                  <a:schemeClr val="bg1">
                    <a:alpha val="40000"/>
                  </a:schemeClr>
                </a:solidFill>
              </a:rPr>
              <a:t>Point 1</a:t>
            </a:r>
            <a:endParaRPr lang="en-US" sz="3600" b="0">
              <a:solidFill>
                <a:schemeClr val="bg1">
                  <a:alpha val="40000"/>
                </a:schemeClr>
              </a:solidFill>
            </a:endParaRPr>
          </a:p>
        </p:txBody>
      </p:sp>
      <p:sp>
        <p:nvSpPr>
          <p:cNvPr id="9" name="Subtitle"/>
          <p:cNvSpPr>
            <a:spLocks noGrp="1"/>
          </p:cNvSpPr>
          <p:nvPr>
            <p:ph type="body" sz="quarter" idx="21" hasCustomPrompt="1"/>
          </p:nvPr>
        </p:nvSpPr>
        <p:spPr>
          <a:xfrm>
            <a:off x="1750046" y="2541600"/>
            <a:ext cx="12169352" cy="378565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400" b="0" i="0" spc="-36" baseline="0">
                <a:solidFill>
                  <a:schemeClr val="bg1"/>
                </a:solidFill>
                <a:latin typeface="Arial" charset="0"/>
                <a:ea typeface="Arial" charset="0"/>
                <a:cs typeface="Arial" charset="0"/>
              </a:defRPr>
            </a:lvl1pPr>
          </a:lstStyle>
          <a:p>
            <a:pPr algn="l"/>
            <a:r>
              <a:rPr lang="en-US" sz="4800" b="0" dirty="0" smtClean="0">
                <a:solidFill>
                  <a:srgbClr val="141414"/>
                </a:solidFill>
              </a:rPr>
              <a:t>Everything we create we believe is making its mark in </a:t>
            </a:r>
            <a:r>
              <a:rPr lang="en-US" sz="4800" b="0" dirty="0" smtClean="0">
                <a:solidFill>
                  <a:srgbClr val="FF7626"/>
                </a:solidFill>
              </a:rPr>
              <a:t>humans lives</a:t>
            </a:r>
            <a:r>
              <a:rPr lang="en-US" sz="4800" b="0" dirty="0" smtClean="0">
                <a:solidFill>
                  <a:srgbClr val="141414"/>
                </a:solidFill>
              </a:rPr>
              <a:t>. By understanding the true nature of people’s needs, we are shipping a unique experience that changes their day-to-day jobs for better.</a:t>
            </a:r>
            <a:endParaRPr lang="en-US" sz="4800" b="0" dirty="0">
              <a:solidFill>
                <a:srgbClr val="141414"/>
              </a:solidFill>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Mission or goal_Text Only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23" name="Subtitle"/>
          <p:cNvSpPr>
            <a:spLocks noGrp="1"/>
          </p:cNvSpPr>
          <p:nvPr>
            <p:ph type="body" sz="quarter" idx="17" hasCustomPrompt="1"/>
          </p:nvPr>
        </p:nvSpPr>
        <p:spPr>
          <a:xfrm>
            <a:off x="11063785" y="1081485"/>
            <a:ext cx="9840390"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MISSION</a:t>
            </a:r>
          </a:p>
        </p:txBody>
      </p:sp>
      <p:sp>
        <p:nvSpPr>
          <p:cNvPr id="26" name="Subtitle"/>
          <p:cNvSpPr>
            <a:spLocks noGrp="1"/>
          </p:cNvSpPr>
          <p:nvPr>
            <p:ph type="body" sz="quarter" idx="18" hasCustomPrompt="1"/>
          </p:nvPr>
        </p:nvSpPr>
        <p:spPr>
          <a:xfrm>
            <a:off x="1822451" y="3150000"/>
            <a:ext cx="20737512" cy="7478970"/>
          </a:xfrm>
          <a:prstGeom prst="rect">
            <a:avLst/>
          </a:prstGeom>
        </p:spPr>
        <p:txBody>
          <a:bodyPr anchor="t"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8000" b="1" i="0" spc="-150" baseline="0">
                <a:solidFill>
                  <a:srgbClr val="141414"/>
                </a:solidFill>
                <a:latin typeface="Arial" charset="0"/>
                <a:ea typeface="Arial" charset="0"/>
                <a:cs typeface="Arial" charset="0"/>
              </a:defRPr>
            </a:lvl1pPr>
          </a:lstStyle>
          <a:p>
            <a:r>
              <a:rPr lang="en-US" dirty="0" smtClean="0"/>
              <a:t>Everything we create we believe </a:t>
            </a:r>
            <a:br>
              <a:rPr lang="en-US" dirty="0" smtClean="0"/>
            </a:br>
            <a:r>
              <a:rPr lang="en-US" dirty="0" smtClean="0"/>
              <a:t>is making its mark in humans lives. </a:t>
            </a:r>
            <a:br>
              <a:rPr lang="en-US" dirty="0" smtClean="0"/>
            </a:br>
            <a:r>
              <a:rPr lang="en-US" dirty="0" smtClean="0"/>
              <a:t>By understanding the true nature of people’s needs, we are shipping a unique experience that changes their day-to-day jobs for better.</a:t>
            </a:r>
          </a:p>
        </p:txBody>
      </p:sp>
      <p:grpSp>
        <p:nvGrpSpPr>
          <p:cNvPr id="9" name="Group 8"/>
          <p:cNvGrpSpPr/>
          <p:nvPr userDrawn="1"/>
        </p:nvGrpSpPr>
        <p:grpSpPr>
          <a:xfrm>
            <a:off x="8856000"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3" name="Rectangle"/>
          <p:cNvSpPr>
            <a:spLocks noGrp="1"/>
          </p:cNvSpPr>
          <p:nvPr>
            <p:ph type="body" sz="quarter" idx="30" hasCustomPrompt="1"/>
          </p:nvPr>
        </p:nvSpPr>
        <p:spPr>
          <a:xfrm>
            <a:off x="10677600" y="1264251"/>
            <a:ext cx="295200" cy="4896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Mission or goal_Text Only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23" name="Subtitle"/>
          <p:cNvSpPr>
            <a:spLocks noGrp="1"/>
          </p:cNvSpPr>
          <p:nvPr>
            <p:ph type="body" sz="quarter" idx="17" hasCustomPrompt="1"/>
          </p:nvPr>
        </p:nvSpPr>
        <p:spPr>
          <a:xfrm>
            <a:off x="11063785" y="1081485"/>
            <a:ext cx="9840390"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smtClean="0"/>
              <a:t>MISSION</a:t>
            </a:r>
          </a:p>
        </p:txBody>
      </p:sp>
      <p:sp>
        <p:nvSpPr>
          <p:cNvPr id="26" name="Subtitle"/>
          <p:cNvSpPr>
            <a:spLocks noGrp="1"/>
          </p:cNvSpPr>
          <p:nvPr>
            <p:ph type="body" sz="quarter" idx="18" hasCustomPrompt="1"/>
          </p:nvPr>
        </p:nvSpPr>
        <p:spPr>
          <a:xfrm>
            <a:off x="1822451" y="3150000"/>
            <a:ext cx="20737512" cy="7478970"/>
          </a:xfrm>
          <a:prstGeom prst="rect">
            <a:avLst/>
          </a:prstGeom>
        </p:spPr>
        <p:txBody>
          <a:bodyPr anchor="t"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8000" b="1" i="0" spc="-150" baseline="0">
                <a:solidFill>
                  <a:schemeClr val="bg1"/>
                </a:solidFill>
                <a:latin typeface="Arial" charset="0"/>
                <a:ea typeface="Arial" charset="0"/>
                <a:cs typeface="Arial" charset="0"/>
              </a:defRPr>
            </a:lvl1pPr>
          </a:lstStyle>
          <a:p>
            <a:r>
              <a:rPr lang="en-US" dirty="0" smtClean="0"/>
              <a:t>Everything we create we believe </a:t>
            </a:r>
            <a:br>
              <a:rPr lang="en-US" dirty="0" smtClean="0"/>
            </a:br>
            <a:r>
              <a:rPr lang="en-US" dirty="0" smtClean="0"/>
              <a:t>is making its mark in humans lives. </a:t>
            </a:r>
            <a:br>
              <a:rPr lang="en-US" dirty="0" smtClean="0"/>
            </a:br>
            <a:r>
              <a:rPr lang="en-US" dirty="0" smtClean="0"/>
              <a:t>By understanding the true nature of people’s needs, we are shipping a unique experience that changes their day-to-day jobs for better.</a:t>
            </a:r>
          </a:p>
        </p:txBody>
      </p:sp>
      <p:grpSp>
        <p:nvGrpSpPr>
          <p:cNvPr id="13" name="Group 12"/>
          <p:cNvGrpSpPr/>
          <p:nvPr userDrawn="1"/>
        </p:nvGrpSpPr>
        <p:grpSpPr>
          <a:xfrm>
            <a:off x="8856000"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5" name="Picture 1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1" name="Rectangle"/>
          <p:cNvSpPr>
            <a:spLocks noGrp="1"/>
          </p:cNvSpPr>
          <p:nvPr>
            <p:ph type="body" sz="quarter" idx="30" hasCustomPrompt="1"/>
          </p:nvPr>
        </p:nvSpPr>
        <p:spPr>
          <a:xfrm>
            <a:off x="10677600" y="1264251"/>
            <a:ext cx="295200" cy="4896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genda - light">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412612" y="7955"/>
            <a:ext cx="13684250" cy="13684250"/>
          </a:xfrm>
          <a:prstGeom prst="rect">
            <a:avLst/>
          </a:prstGeom>
        </p:spPr>
      </p:pic>
      <p:sp>
        <p:nvSpPr>
          <p:cNvPr id="11" name="Title 1"/>
          <p:cNvSpPr>
            <a:spLocks noGrp="1"/>
          </p:cNvSpPr>
          <p:nvPr>
            <p:ph type="ctrTitle" hasCustomPrompt="1"/>
          </p:nvPr>
        </p:nvSpPr>
        <p:spPr>
          <a:xfrm>
            <a:off x="1821601" y="1729557"/>
            <a:ext cx="10370400" cy="1842385"/>
          </a:xfrm>
          <a:prstGeom prst="rect">
            <a:avLst/>
          </a:prstGeom>
        </p:spPr>
        <p:txBody>
          <a:bodyPr anchor="ctr">
            <a:noAutofit/>
          </a:bodyPr>
          <a:lstStyle>
            <a:lvl1pPr algn="l">
              <a:defRPr sz="12000" b="1" i="0">
                <a:solidFill>
                  <a:srgbClr val="141414"/>
                </a:solidFill>
                <a:latin typeface="Arial" charset="0"/>
                <a:ea typeface="Arial" charset="0"/>
                <a:cs typeface="Arial" charset="0"/>
              </a:defRPr>
            </a:lvl1pPr>
          </a:lstStyle>
          <a:p>
            <a:r>
              <a:rPr lang="en-US" dirty="0" smtClean="0"/>
              <a:t>Agenda</a:t>
            </a:r>
            <a:endParaRPr lang="en-US" dirty="0"/>
          </a:p>
        </p:txBody>
      </p:sp>
      <p:sp>
        <p:nvSpPr>
          <p:cNvPr id="14" name="Subtitle"/>
          <p:cNvSpPr>
            <a:spLocks noGrp="1"/>
          </p:cNvSpPr>
          <p:nvPr>
            <p:ph type="body" sz="quarter" idx="18" hasCustomPrompt="1"/>
          </p:nvPr>
        </p:nvSpPr>
        <p:spPr>
          <a:xfrm>
            <a:off x="1822450" y="43199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smtClean="0"/>
              <a:t>Agenda item 1</a:t>
            </a:r>
          </a:p>
        </p:txBody>
      </p:sp>
      <p:sp>
        <p:nvSpPr>
          <p:cNvPr id="5" name="Subtitle"/>
          <p:cNvSpPr>
            <a:spLocks noGrp="1"/>
          </p:cNvSpPr>
          <p:nvPr>
            <p:ph type="body" sz="quarter" idx="19" hasCustomPrompt="1"/>
          </p:nvPr>
        </p:nvSpPr>
        <p:spPr>
          <a:xfrm>
            <a:off x="1822054" y="558503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smtClean="0"/>
              <a:t>Agenda item 2</a:t>
            </a:r>
          </a:p>
        </p:txBody>
      </p:sp>
      <p:sp>
        <p:nvSpPr>
          <p:cNvPr id="6" name="Subtitle"/>
          <p:cNvSpPr>
            <a:spLocks noGrp="1"/>
          </p:cNvSpPr>
          <p:nvPr>
            <p:ph type="body" sz="quarter" idx="20" hasCustomPrompt="1"/>
          </p:nvPr>
        </p:nvSpPr>
        <p:spPr>
          <a:xfrm>
            <a:off x="1822054" y="685007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smtClean="0"/>
              <a:t>Agenda item 3</a:t>
            </a:r>
          </a:p>
        </p:txBody>
      </p:sp>
      <p:sp>
        <p:nvSpPr>
          <p:cNvPr id="7" name="Subtitle"/>
          <p:cNvSpPr>
            <a:spLocks noGrp="1"/>
          </p:cNvSpPr>
          <p:nvPr>
            <p:ph type="body" sz="quarter" idx="21" hasCustomPrompt="1"/>
          </p:nvPr>
        </p:nvSpPr>
        <p:spPr>
          <a:xfrm>
            <a:off x="1822054" y="811511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smtClean="0"/>
              <a:t>Agenda item 4</a:t>
            </a:r>
          </a:p>
        </p:txBody>
      </p:sp>
      <p:sp>
        <p:nvSpPr>
          <p:cNvPr id="8" name="Subtitle"/>
          <p:cNvSpPr>
            <a:spLocks noGrp="1"/>
          </p:cNvSpPr>
          <p:nvPr>
            <p:ph type="body" sz="quarter" idx="22" hasCustomPrompt="1"/>
          </p:nvPr>
        </p:nvSpPr>
        <p:spPr>
          <a:xfrm>
            <a:off x="1822054" y="938015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smtClean="0"/>
              <a:t>Agenda item 5</a:t>
            </a:r>
          </a:p>
        </p:txBody>
      </p:sp>
      <p:sp>
        <p:nvSpPr>
          <p:cNvPr id="9" name="Subtitle"/>
          <p:cNvSpPr>
            <a:spLocks noGrp="1"/>
          </p:cNvSpPr>
          <p:nvPr>
            <p:ph type="body" sz="quarter" idx="23" hasCustomPrompt="1"/>
          </p:nvPr>
        </p:nvSpPr>
        <p:spPr>
          <a:xfrm>
            <a:off x="1822054" y="106451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smtClean="0"/>
              <a:t>Agenda item 6</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Mission or goal_Photography Option">
    <p:bg>
      <p:bgPr>
        <a:solidFill>
          <a:schemeClr val="bg1"/>
        </a:solidFill>
        <a:effectLst/>
      </p:bgPr>
    </p:bg>
    <p:spTree>
      <p:nvGrpSpPr>
        <p:cNvPr id="1" name=""/>
        <p:cNvGrpSpPr/>
        <p:nvPr/>
      </p:nvGrpSpPr>
      <p:grpSpPr>
        <a:xfrm>
          <a:off x="0" y="0"/>
          <a:ext cx="0" cy="0"/>
          <a:chOff x="0" y="0"/>
          <a:chExt cx="0" cy="0"/>
        </a:xfrm>
      </p:grpSpPr>
      <p:sp>
        <p:nvSpPr>
          <p:cNvPr id="8" name="yoda.jpg"/>
          <p:cNvSpPr>
            <a:spLocks noGrp="1"/>
          </p:cNvSpPr>
          <p:nvPr>
            <p:ph type="pic" sz="quarter" idx="16" hasCustomPrompt="1"/>
          </p:nvPr>
        </p:nvSpPr>
        <p:spPr>
          <a:xfrm>
            <a:off x="357" y="6842124"/>
            <a:ext cx="24382056" cy="6912769"/>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MISSION</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1" name="Subtitle"/>
          <p:cNvSpPr>
            <a:spLocks noGrp="1"/>
          </p:cNvSpPr>
          <p:nvPr>
            <p:ph type="body" sz="quarter" idx="21" hasCustomPrompt="1"/>
          </p:nvPr>
        </p:nvSpPr>
        <p:spPr>
          <a:xfrm>
            <a:off x="1750045" y="2541599"/>
            <a:ext cx="18794089" cy="4300525"/>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pPr algn="l"/>
            <a:r>
              <a:rPr lang="en-US" sz="4800" b="0" dirty="0" smtClean="0">
                <a:solidFill>
                  <a:srgbClr val="141414"/>
                </a:solidFill>
              </a:rPr>
              <a:t>Everything we create we believe is making its mark in </a:t>
            </a:r>
            <a:r>
              <a:rPr lang="en-US" sz="4800" b="0" dirty="0" smtClean="0">
                <a:solidFill>
                  <a:srgbClr val="FF7626"/>
                </a:solidFill>
              </a:rPr>
              <a:t>humans lives</a:t>
            </a:r>
            <a:r>
              <a:rPr lang="en-US" sz="4800" b="0" dirty="0" smtClean="0">
                <a:solidFill>
                  <a:srgbClr val="141414"/>
                </a:solidFill>
              </a:rPr>
              <a:t>. By understanding the true nature of people’s needs, we are shipping a unique experience that changes their day-to-day jobs for better.</a:t>
            </a:r>
            <a:endParaRPr lang="en-US" sz="4800" b="0" dirty="0">
              <a:solidFill>
                <a:srgbClr val="141414"/>
              </a:solidFill>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pace for Tables &amp; Drop-In Charts 1">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SPACE FOR TABLES AND CHARTS</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Content Placeholder 2"/>
          <p:cNvSpPr>
            <a:spLocks noGrp="1"/>
          </p:cNvSpPr>
          <p:nvPr>
            <p:ph sz="quarter" idx="18" hasCustomPrompt="1"/>
          </p:nvPr>
        </p:nvSpPr>
        <p:spPr>
          <a:xfrm>
            <a:off x="1822450" y="2809678"/>
            <a:ext cx="20737513" cy="8544992"/>
          </a:xfrm>
          <a:prstGeom prst="rect">
            <a:avLst/>
          </a:prstGeom>
          <a:solidFill>
            <a:srgbClr val="E5E5E5"/>
          </a:solidFill>
        </p:spPr>
        <p:txBody>
          <a:bodyPr/>
          <a:lstStyle>
            <a:lvl1pPr marL="0" indent="0">
              <a:buNone/>
              <a:defRPr/>
            </a:lvl1pPr>
          </a:lstStyle>
          <a:p>
            <a:pPr lvl="0"/>
            <a:r>
              <a:rPr lang="en-US" dirty="0"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pace for Tables &amp; Drop-In Charts 2">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4610806"/>
            <a:ext cx="10369550" cy="397031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
        <p:nvSpPr>
          <p:cNvPr id="8"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SPACE FOR TABLES AND CHARTS</a:t>
            </a:r>
          </a:p>
        </p:txBody>
      </p:sp>
      <p:sp>
        <p:nvSpPr>
          <p:cNvPr id="9"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0" name="Content Placeholder 2"/>
          <p:cNvSpPr>
            <a:spLocks noGrp="1"/>
          </p:cNvSpPr>
          <p:nvPr>
            <p:ph sz="quarter" idx="18" hasCustomPrompt="1"/>
          </p:nvPr>
        </p:nvSpPr>
        <p:spPr>
          <a:xfrm>
            <a:off x="1822451" y="2809678"/>
            <a:ext cx="8882150" cy="8544992"/>
          </a:xfrm>
          <a:prstGeom prst="rect">
            <a:avLst/>
          </a:prstGeom>
          <a:solidFill>
            <a:srgbClr val="E5E5E5"/>
          </a:solidFill>
        </p:spPr>
        <p:txBody>
          <a:bodyPr/>
          <a:lstStyle>
            <a:lvl1pPr marL="0" indent="0">
              <a:buNone/>
              <a:defRPr/>
            </a:lvl1pPr>
          </a:lstStyle>
          <a:p>
            <a:pPr lvl="0"/>
            <a:r>
              <a:rPr lang="en-US" dirty="0"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Space for Tables &amp; Drop-In Charts 3">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8"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SPACE FOR TABLES AND CHARTS</a:t>
            </a:r>
          </a:p>
        </p:txBody>
      </p:sp>
      <p:sp>
        <p:nvSpPr>
          <p:cNvPr id="9"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0" name="Content Placeholder 2"/>
          <p:cNvSpPr>
            <a:spLocks noGrp="1"/>
          </p:cNvSpPr>
          <p:nvPr>
            <p:ph sz="quarter" idx="18" hasCustomPrompt="1"/>
          </p:nvPr>
        </p:nvSpPr>
        <p:spPr>
          <a:xfrm>
            <a:off x="1822451" y="2809678"/>
            <a:ext cx="8882150" cy="8544992"/>
          </a:xfrm>
          <a:prstGeom prst="rect">
            <a:avLst/>
          </a:prstGeom>
          <a:solidFill>
            <a:srgbClr val="E5E5E5"/>
          </a:solidFill>
        </p:spPr>
        <p:txBody>
          <a:bodyPr/>
          <a:lstStyle>
            <a:lvl1pPr marL="0" indent="0">
              <a:buNone/>
              <a:defRPr/>
            </a:lvl1pPr>
          </a:lstStyle>
          <a:p>
            <a:pPr lvl="0"/>
            <a:r>
              <a:rPr lang="en-US" dirty="0" smtClean="0"/>
              <a:t> </a:t>
            </a:r>
            <a:endParaRPr lang="en-US" dirty="0"/>
          </a:p>
        </p:txBody>
      </p:sp>
      <p:sp>
        <p:nvSpPr>
          <p:cNvPr id="11" name="Content Placeholder 2"/>
          <p:cNvSpPr>
            <a:spLocks noGrp="1"/>
          </p:cNvSpPr>
          <p:nvPr>
            <p:ph sz="quarter" idx="20" hasCustomPrompt="1"/>
          </p:nvPr>
        </p:nvSpPr>
        <p:spPr>
          <a:xfrm>
            <a:off x="13693450" y="2809678"/>
            <a:ext cx="8882150" cy="8544992"/>
          </a:xfrm>
          <a:prstGeom prst="rect">
            <a:avLst/>
          </a:prstGeom>
          <a:solidFill>
            <a:srgbClr val="E5E5E5"/>
          </a:solidFill>
        </p:spPr>
        <p:txBody>
          <a:bodyPr/>
          <a:lstStyle>
            <a:lvl1pPr marL="0" indent="0">
              <a:buNone/>
              <a:defRPr/>
            </a:lvl1pPr>
          </a:lstStyle>
          <a:p>
            <a:pPr lvl="0"/>
            <a:r>
              <a:rPr lang="en-US" dirty="0"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fault pag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CHAPTER TITLE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10" name="yoda.jpg"/>
          <p:cNvSpPr>
            <a:spLocks noGrp="1"/>
          </p:cNvSpPr>
          <p:nvPr>
            <p:ph type="pic" sz="quarter" idx="16" hasCustomPrompt="1"/>
          </p:nvPr>
        </p:nvSpPr>
        <p:spPr>
          <a:xfrm>
            <a:off x="17228363" y="2541600"/>
            <a:ext cx="5331600" cy="5828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1" name="Subtitle"/>
          <p:cNvSpPr>
            <a:spLocks noGrp="1"/>
          </p:cNvSpPr>
          <p:nvPr>
            <p:ph type="body" sz="quarter" idx="21" hasCustomPrompt="1"/>
          </p:nvPr>
        </p:nvSpPr>
        <p:spPr>
          <a:xfrm>
            <a:off x="1750045" y="2541599"/>
            <a:ext cx="12387153" cy="7663636"/>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pPr algn="l"/>
            <a:r>
              <a:rPr lang="en-US" sz="3600" b="0" i="0" dirty="0" smtClean="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 Now, let's see if we can't figure out what you are, my little friend. And where you come from. </a:t>
            </a:r>
          </a:p>
          <a:p>
            <a:pPr algn="l"/>
            <a:endParaRPr lang="en-US" sz="3600" b="0" i="0" dirty="0" smtClean="0">
              <a:solidFill>
                <a:srgbClr val="141414"/>
              </a:solidFill>
              <a:latin typeface="Arial" charset="0"/>
              <a:ea typeface="Arial" charset="0"/>
              <a:cs typeface="Arial" charset="0"/>
            </a:endParaRPr>
          </a:p>
          <a:p>
            <a:pPr algn="l"/>
            <a:r>
              <a:rPr lang="en-US" sz="4800" b="1" i="0" dirty="0" smtClean="0">
                <a:solidFill>
                  <a:srgbClr val="141414"/>
                </a:solidFill>
                <a:latin typeface="Arial" charset="0"/>
                <a:ea typeface="Arial" charset="0"/>
                <a:cs typeface="Arial" charset="0"/>
              </a:rPr>
              <a:t>I saw part of the message he was... I seem to have found it. </a:t>
            </a:r>
          </a:p>
          <a:p>
            <a:pPr algn="l"/>
            <a:endParaRPr lang="en-US" sz="3600" b="0" i="0" dirty="0" smtClean="0">
              <a:solidFill>
                <a:srgbClr val="141414"/>
              </a:solidFill>
              <a:latin typeface="Arial" charset="0"/>
              <a:ea typeface="Arial" charset="0"/>
              <a:cs typeface="Arial" charset="0"/>
            </a:endParaRPr>
          </a:p>
          <a:p>
            <a:pPr algn="l"/>
            <a:r>
              <a:rPr lang="en-US" sz="3600" b="0" i="0" dirty="0" smtClean="0">
                <a:solidFill>
                  <a:srgbClr val="141414"/>
                </a:solidFill>
                <a:latin typeface="Arial" charset="0"/>
                <a:ea typeface="Arial" charset="0"/>
                <a:cs typeface="Arial" charset="0"/>
              </a:rPr>
              <a:t>So was I, if you'll remember. He is too old. Yes, too old to begin the training. But I've learned so much. Will he finished what he begins? I won't fail you - I'm not afraid. Oh, you will be. You will be.</a:t>
            </a:r>
            <a:endParaRPr lang="en-US" sz="3600" b="0" i="0" dirty="0">
              <a:solidFill>
                <a:srgbClr val="141414"/>
              </a:solidFill>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LeaveBehind_Grey Box Text with Supporting Text">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SOME HEADER HERE</a:t>
            </a:r>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Rectangle"/>
          <p:cNvSpPr>
            <a:spLocks noGrp="1"/>
          </p:cNvSpPr>
          <p:nvPr>
            <p:ph type="body" sz="quarter" idx="24" hasCustomPrompt="1"/>
          </p:nvPr>
        </p:nvSpPr>
        <p:spPr>
          <a:xfrm>
            <a:off x="1855190"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4800" b="0" i="0" spc="-24" baseline="0">
                <a:solidFill>
                  <a:schemeClr val="accent2">
                    <a:hueOff val="-11349316"/>
                    <a:satOff val="-100000"/>
                    <a:lumOff val="-34701"/>
                  </a:schemeClr>
                </a:solidFill>
                <a:latin typeface="Arial" charset="0"/>
                <a:ea typeface="Arial" charset="0"/>
                <a:cs typeface="Arial" charset="0"/>
              </a:defRPr>
            </a:lvl1pPr>
          </a:lstStyle>
          <a:p>
            <a:pPr algn="l"/>
            <a:r>
              <a:rPr lang="en-US" sz="4800" b="1" i="0" dirty="0" smtClean="0">
                <a:solidFill>
                  <a:srgbClr val="141414"/>
                </a:solidFill>
                <a:latin typeface="Arial" charset="0"/>
                <a:ea typeface="Arial" charset="0"/>
                <a:cs typeface="Arial" charset="0"/>
              </a:rPr>
              <a:t>“A person who never made a mistake never tried anything new.” </a:t>
            </a:r>
          </a:p>
          <a:p>
            <a:pPr algn="l"/>
            <a:endParaRPr lang="en-US" sz="3600" b="0" i="0" dirty="0" smtClean="0">
              <a:solidFill>
                <a:srgbClr val="141414"/>
              </a:solidFill>
              <a:latin typeface="Arial" charset="0"/>
              <a:ea typeface="Arial" charset="0"/>
              <a:cs typeface="Arial" charset="0"/>
            </a:endParaRPr>
          </a:p>
          <a:p>
            <a:pPr algn="l"/>
            <a:r>
              <a:rPr lang="en-US" sz="3600" b="0" i="0" dirty="0" smtClean="0">
                <a:solidFill>
                  <a:srgbClr val="141414"/>
                </a:solidFill>
                <a:latin typeface="Arial" charset="0"/>
                <a:ea typeface="Arial" charset="0"/>
                <a:cs typeface="Arial" charset="0"/>
              </a:rPr>
              <a:t>Albert Einstein’s quote above points to the issue we all face when learning.</a:t>
            </a:r>
            <a:endParaRPr lang="en-US" sz="3600" b="0" i="0" dirty="0">
              <a:solidFill>
                <a:srgbClr val="141414"/>
              </a:solidFill>
              <a:latin typeface="Arial" charset="0"/>
              <a:ea typeface="Arial" charset="0"/>
              <a:cs typeface="Arial" charset="0"/>
            </a:endParaRPr>
          </a:p>
        </p:txBody>
      </p:sp>
      <p:sp>
        <p:nvSpPr>
          <p:cNvPr id="11" name="Subtitle"/>
          <p:cNvSpPr>
            <a:spLocks noGrp="1"/>
          </p:cNvSpPr>
          <p:nvPr>
            <p:ph type="body" sz="quarter" idx="21" hasCustomPrompt="1"/>
          </p:nvPr>
        </p:nvSpPr>
        <p:spPr>
          <a:xfrm>
            <a:off x="9022854" y="3607937"/>
            <a:ext cx="13537109" cy="6555641"/>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Helvetica" charset="0"/>
                <a:ea typeface="Helvetica" charset="0"/>
                <a:cs typeface="Helvetica" charset="0"/>
              </a:defRPr>
            </a:lvl1pPr>
          </a:lstStyle>
          <a:p>
            <a:pPr algn="l"/>
            <a:r>
              <a:rPr lang="en-US" sz="3600" b="0" i="0" dirty="0" smtClean="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 Now, let's see if we can't figure out what you are, my little friend. And where you come from. </a:t>
            </a:r>
          </a:p>
          <a:p>
            <a:pPr algn="l"/>
            <a:endParaRPr lang="en-US" sz="3600" b="0" i="0" dirty="0" smtClean="0">
              <a:solidFill>
                <a:srgbClr val="141414"/>
              </a:solidFill>
              <a:latin typeface="Arial" charset="0"/>
              <a:ea typeface="Arial" charset="0"/>
              <a:cs typeface="Arial" charset="0"/>
            </a:endParaRPr>
          </a:p>
          <a:p>
            <a:pPr algn="l"/>
            <a:r>
              <a:rPr lang="en-US" sz="4800" b="1" i="0" dirty="0" smtClean="0">
                <a:solidFill>
                  <a:srgbClr val="141414"/>
                </a:solidFill>
                <a:latin typeface="Arial" charset="0"/>
                <a:ea typeface="Arial" charset="0"/>
                <a:cs typeface="Arial" charset="0"/>
              </a:rPr>
              <a:t>I saw part of the message he was... I seem to have found it. </a:t>
            </a:r>
          </a:p>
          <a:p>
            <a:pPr algn="l"/>
            <a:endParaRPr lang="en-US" sz="3600" b="0" i="0" dirty="0" smtClean="0">
              <a:solidFill>
                <a:srgbClr val="141414"/>
              </a:solidFill>
              <a:latin typeface="Arial" charset="0"/>
              <a:ea typeface="Arial" charset="0"/>
              <a:cs typeface="Arial" charset="0"/>
            </a:endParaRPr>
          </a:p>
          <a:p>
            <a:pPr algn="l"/>
            <a:r>
              <a:rPr lang="en-US" sz="3600" b="0" i="0" dirty="0" smtClean="0">
                <a:solidFill>
                  <a:srgbClr val="141414"/>
                </a:solidFill>
                <a:latin typeface="Arial" charset="0"/>
                <a:ea typeface="Arial" charset="0"/>
                <a:cs typeface="Arial" charset="0"/>
              </a:rPr>
              <a:t>So was I, if you'll remember. He is too old. Yes, too old to begin the training. But I've learned so much. Will he finished what he begins? I won't fail you - I'm not afraid. Oh, you will be. You will be.</a:t>
            </a:r>
            <a:endParaRPr lang="en-US" sz="3600" b="0" i="0" dirty="0">
              <a:solidFill>
                <a:srgbClr val="141414"/>
              </a:solidFill>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LeaveBehind_3 Grey Box Areas">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SOME HEADER HERE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144360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Rectangle"/>
          <p:cNvSpPr>
            <a:spLocks noGrp="1"/>
          </p:cNvSpPr>
          <p:nvPr>
            <p:ph type="body" sz="quarter" idx="24" hasCustomPrompt="1"/>
          </p:nvPr>
        </p:nvSpPr>
        <p:spPr>
          <a:xfrm>
            <a:off x="1855190"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dirty="0" smtClean="0">
                <a:solidFill>
                  <a:srgbClr val="141414"/>
                </a:solidFill>
                <a:latin typeface="Arial" charset="0"/>
                <a:ea typeface="Arial" charset="0"/>
                <a:cs typeface="Arial" charset="0"/>
              </a:rPr>
              <a:t>Talking </a:t>
            </a:r>
          </a:p>
          <a:p>
            <a:pPr algn="l"/>
            <a:r>
              <a:rPr lang="en-US" sz="6000" b="1" i="0" dirty="0" smtClean="0">
                <a:solidFill>
                  <a:srgbClr val="141414"/>
                </a:solidFill>
                <a:latin typeface="Arial" charset="0"/>
                <a:ea typeface="Arial" charset="0"/>
                <a:cs typeface="Arial" charset="0"/>
              </a:rPr>
              <a:t>Point</a:t>
            </a:r>
          </a:p>
          <a:p>
            <a:pPr algn="l"/>
            <a:endParaRPr lang="en-US" sz="3600" b="0" i="0" dirty="0" smtClean="0">
              <a:solidFill>
                <a:srgbClr val="141414"/>
              </a:solidFill>
              <a:latin typeface="Arial" charset="0"/>
              <a:ea typeface="Arial" charset="0"/>
              <a:cs typeface="Arial" charset="0"/>
            </a:endParaRPr>
          </a:p>
          <a:p>
            <a:pPr algn="l"/>
            <a:r>
              <a:rPr lang="en-US" sz="3600" b="0" i="0" dirty="0" smtClean="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endParaRPr lang="en-US" sz="3600" b="0" i="0" dirty="0">
              <a:solidFill>
                <a:srgbClr val="141414"/>
              </a:solidFill>
              <a:latin typeface="Arial" charset="0"/>
              <a:ea typeface="Arial" charset="0"/>
              <a:cs typeface="Arial" charset="0"/>
            </a:endParaRPr>
          </a:p>
        </p:txBody>
      </p:sp>
      <p:sp>
        <p:nvSpPr>
          <p:cNvPr id="10" name="Rectangle"/>
          <p:cNvSpPr>
            <a:spLocks noGrp="1"/>
          </p:cNvSpPr>
          <p:nvPr>
            <p:ph type="body" sz="quarter" idx="25" hasCustomPrompt="1"/>
          </p:nvPr>
        </p:nvSpPr>
        <p:spPr>
          <a:xfrm>
            <a:off x="8911974"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dirty="0" smtClean="0">
                <a:solidFill>
                  <a:srgbClr val="141414"/>
                </a:solidFill>
                <a:latin typeface="Arial" charset="0"/>
                <a:ea typeface="Arial" charset="0"/>
                <a:cs typeface="Arial" charset="0"/>
              </a:rPr>
              <a:t>Talking </a:t>
            </a:r>
          </a:p>
          <a:p>
            <a:pPr algn="l"/>
            <a:r>
              <a:rPr lang="en-US" sz="6000" b="1" i="0" dirty="0" smtClean="0">
                <a:solidFill>
                  <a:srgbClr val="141414"/>
                </a:solidFill>
                <a:latin typeface="Arial" charset="0"/>
                <a:ea typeface="Arial" charset="0"/>
                <a:cs typeface="Arial" charset="0"/>
              </a:rPr>
              <a:t>Point</a:t>
            </a:r>
          </a:p>
          <a:p>
            <a:pPr algn="l"/>
            <a:endParaRPr lang="en-US" sz="3600" b="0" i="0" dirty="0" smtClean="0">
              <a:solidFill>
                <a:srgbClr val="141414"/>
              </a:solidFill>
              <a:latin typeface="Arial" charset="0"/>
              <a:ea typeface="Arial" charset="0"/>
              <a:cs typeface="Arial" charset="0"/>
            </a:endParaRPr>
          </a:p>
          <a:p>
            <a:pPr algn="l"/>
            <a:r>
              <a:rPr lang="en-US" sz="3600" b="0" i="0" dirty="0" smtClean="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endParaRPr lang="en-US" sz="3600" b="0" i="0" dirty="0">
              <a:solidFill>
                <a:srgbClr val="141414"/>
              </a:solidFill>
              <a:latin typeface="Arial" charset="0"/>
              <a:ea typeface="Arial" charset="0"/>
              <a:cs typeface="Arial" charset="0"/>
            </a:endParaRPr>
          </a:p>
        </p:txBody>
      </p:sp>
      <p:sp>
        <p:nvSpPr>
          <p:cNvPr id="11" name="Rectangle"/>
          <p:cNvSpPr>
            <a:spLocks noGrp="1"/>
          </p:cNvSpPr>
          <p:nvPr>
            <p:ph type="body" sz="quarter" idx="26" hasCustomPrompt="1"/>
          </p:nvPr>
        </p:nvSpPr>
        <p:spPr>
          <a:xfrm>
            <a:off x="15968758"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dirty="0" smtClean="0">
                <a:solidFill>
                  <a:srgbClr val="141414"/>
                </a:solidFill>
                <a:latin typeface="Arial" charset="0"/>
                <a:ea typeface="Arial" charset="0"/>
                <a:cs typeface="Arial" charset="0"/>
              </a:rPr>
              <a:t>Talking </a:t>
            </a:r>
          </a:p>
          <a:p>
            <a:pPr algn="l"/>
            <a:r>
              <a:rPr lang="en-US" sz="6000" b="1" i="0" dirty="0" smtClean="0">
                <a:solidFill>
                  <a:srgbClr val="141414"/>
                </a:solidFill>
                <a:latin typeface="Arial" charset="0"/>
                <a:ea typeface="Arial" charset="0"/>
                <a:cs typeface="Arial" charset="0"/>
              </a:rPr>
              <a:t>Point</a:t>
            </a:r>
          </a:p>
          <a:p>
            <a:pPr algn="l"/>
            <a:endParaRPr lang="en-US" sz="3600" b="0" i="0" dirty="0" smtClean="0">
              <a:solidFill>
                <a:srgbClr val="141414"/>
              </a:solidFill>
              <a:latin typeface="Arial" charset="0"/>
              <a:ea typeface="Arial" charset="0"/>
              <a:cs typeface="Arial" charset="0"/>
            </a:endParaRPr>
          </a:p>
          <a:p>
            <a:pPr algn="l"/>
            <a:r>
              <a:rPr lang="en-US" sz="3600" b="0" i="0" dirty="0" smtClean="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endParaRPr lang="en-US" sz="3600" b="0" i="0" dirty="0">
              <a:solidFill>
                <a:srgbClr val="141414"/>
              </a:solidFill>
              <a:latin typeface="Arial" charset="0"/>
              <a:ea typeface="Arial" charset="0"/>
              <a:cs typeface="Arial" charset="0"/>
            </a:endParaRPr>
          </a:p>
        </p:txBody>
      </p:sp>
      <p:grpSp>
        <p:nvGrpSpPr>
          <p:cNvPr id="12" name="Group 11"/>
          <p:cNvGrpSpPr/>
          <p:nvPr userDrawn="1"/>
        </p:nvGrpSpPr>
        <p:grpSpPr>
          <a:xfrm>
            <a:off x="8856000"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Recommendation">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822448" y="4518000"/>
            <a:ext cx="20739600" cy="595440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p:cNvSpPr>
            <a:spLocks noGrp="1"/>
          </p:cNvSpPr>
          <p:nvPr>
            <p:ph type="body" sz="quarter" idx="28" hasCustomPrompt="1"/>
          </p:nvPr>
        </p:nvSpPr>
        <p:spPr>
          <a:xfrm>
            <a:off x="12205589" y="3715200"/>
            <a:ext cx="5112000" cy="7689600"/>
          </a:xfrm>
          <a:prstGeom prst="roundRect">
            <a:avLst>
              <a:gd name="adj" fmla="val 0"/>
            </a:avLst>
          </a:prstGeom>
          <a:solidFill>
            <a:schemeClr val="bg1"/>
          </a:solidFill>
          <a:ln w="25400">
            <a:solidFill>
              <a:srgbClr val="FF7626"/>
            </a:solidFill>
          </a:ln>
        </p:spPr>
        <p:txBody>
          <a:bodyPr lIns="720000" tIns="720000" rIns="720000" bIns="720000" anchor="t">
            <a:noAutofit/>
          </a:bodyPr>
          <a:lstStyle>
            <a:lvl1pPr marL="0" indent="0" algn="l" defTabSz="825500">
              <a:spcBef>
                <a:spcPts val="0"/>
              </a:spcBef>
              <a:buSzTx/>
              <a:buNone/>
              <a:defRPr sz="3600" b="0" i="0" spc="-24" baseline="0">
                <a:solidFill>
                  <a:schemeClr val="accent2">
                    <a:hueOff val="-11349316"/>
                    <a:satOff val="-100000"/>
                    <a:lumOff val="-34701"/>
                  </a:schemeClr>
                </a:solidFill>
                <a:latin typeface="Helvetica" charset="0"/>
                <a:ea typeface="Helvetica" charset="0"/>
                <a:cs typeface="Helvetica" charset="0"/>
              </a:defRPr>
            </a:lvl1pPr>
          </a:lstStyle>
          <a:p>
            <a:r>
              <a:rPr lang="en-US" dirty="0" smtClean="0">
                <a:solidFill>
                  <a:srgbClr val="141414"/>
                </a:solidFill>
                <a:effectLst/>
                <a:latin typeface="Helvetica" charset="0"/>
              </a:rPr>
              <a:t> </a:t>
            </a:r>
            <a:endParaRPr lang="en-US" dirty="0">
              <a:solidFill>
                <a:srgbClr val="141414"/>
              </a:solidFill>
              <a:effectLst/>
              <a:latin typeface="Helvetica" charset="0"/>
            </a:endParaRPr>
          </a:p>
        </p:txBody>
      </p:sp>
      <p:sp>
        <p:nvSpPr>
          <p:cNvPr id="10" name="Slide Number Placeholder 5"/>
          <p:cNvSpPr>
            <a:spLocks noGrp="1"/>
          </p:cNvSpPr>
          <p:nvPr>
            <p:ph type="sldNum" sz="quarter" idx="4"/>
          </p:nvPr>
        </p:nvSpPr>
        <p:spPr>
          <a:xfrm>
            <a:off x="144360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Recommendation</a:t>
            </a:r>
            <a:endParaRPr lang="en-US" dirty="0"/>
          </a:p>
        </p:txBody>
      </p:sp>
      <p:sp>
        <p:nvSpPr>
          <p:cNvPr id="11" name="Subtitle"/>
          <p:cNvSpPr>
            <a:spLocks noGrp="1"/>
          </p:cNvSpPr>
          <p:nvPr>
            <p:ph type="body" sz="quarter" idx="21" hasCustomPrompt="1"/>
          </p:nvPr>
        </p:nvSpPr>
        <p:spPr>
          <a:xfrm>
            <a:off x="2459670" y="761715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smtClean="0">
                <a:latin typeface="Arial" charset="0"/>
                <a:ea typeface="Arial" charset="0"/>
                <a:cs typeface="Arial" charset="0"/>
              </a:rPr>
              <a:t>Headline 3</a:t>
            </a:r>
          </a:p>
          <a:p>
            <a:pPr algn="ctr"/>
            <a:r>
              <a:rPr lang="en-US" sz="2800" dirty="0" smtClean="0">
                <a:latin typeface="Arial" charset="0"/>
                <a:ea typeface="Arial" charset="0"/>
                <a:cs typeface="Arial" charset="0"/>
              </a:rPr>
              <a:t>Well, the Force is what gives a Jedi his power. It's an energy field created.</a:t>
            </a:r>
            <a:endParaRPr lang="en-US" sz="2800" dirty="0">
              <a:latin typeface="Arial" charset="0"/>
              <a:ea typeface="Arial" charset="0"/>
              <a:cs typeface="Arial" charset="0"/>
            </a:endParaRPr>
          </a:p>
        </p:txBody>
      </p:sp>
      <p:sp>
        <p:nvSpPr>
          <p:cNvPr id="12" name="yoda.jpg"/>
          <p:cNvSpPr>
            <a:spLocks noGrp="1"/>
          </p:cNvSpPr>
          <p:nvPr>
            <p:ph type="pic" sz="quarter" idx="16" hasCustomPrompt="1"/>
          </p:nvPr>
        </p:nvSpPr>
        <p:spPr>
          <a:xfrm>
            <a:off x="3278601"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3" name="Subtitle"/>
          <p:cNvSpPr>
            <a:spLocks noGrp="1"/>
          </p:cNvSpPr>
          <p:nvPr>
            <p:ph type="body" sz="quarter" idx="22" hasCustomPrompt="1"/>
          </p:nvPr>
        </p:nvSpPr>
        <p:spPr>
          <a:xfrm>
            <a:off x="18262523"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smtClean="0">
                <a:latin typeface="Arial" charset="0"/>
                <a:ea typeface="Arial" charset="0"/>
                <a:cs typeface="Arial" charset="0"/>
              </a:rPr>
              <a:t>Headline 3</a:t>
            </a:r>
          </a:p>
          <a:p>
            <a:pPr algn="ctr"/>
            <a:r>
              <a:rPr lang="en-US" sz="2800" dirty="0" smtClean="0">
                <a:latin typeface="Arial" charset="0"/>
                <a:ea typeface="Arial" charset="0"/>
                <a:cs typeface="Arial" charset="0"/>
              </a:rPr>
              <a:t>Well, the Force is what gives a Jedi his power. It's an energy field created.</a:t>
            </a:r>
            <a:endParaRPr lang="en-US" sz="2800" dirty="0">
              <a:latin typeface="Arial" charset="0"/>
              <a:ea typeface="Arial" charset="0"/>
              <a:cs typeface="Arial" charset="0"/>
            </a:endParaRPr>
          </a:p>
        </p:txBody>
      </p:sp>
      <p:sp>
        <p:nvSpPr>
          <p:cNvPr id="14" name="yoda.jpg"/>
          <p:cNvSpPr>
            <a:spLocks noGrp="1"/>
          </p:cNvSpPr>
          <p:nvPr>
            <p:ph type="pic" sz="quarter" idx="23" hasCustomPrompt="1"/>
          </p:nvPr>
        </p:nvSpPr>
        <p:spPr>
          <a:xfrm>
            <a:off x="18836718"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5" name="Line"/>
          <p:cNvSpPr/>
          <p:nvPr userDrawn="1"/>
        </p:nvSpPr>
        <p:spPr>
          <a:xfrm>
            <a:off x="7007420"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7727288"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smtClean="0">
                <a:latin typeface="Arial" charset="0"/>
                <a:ea typeface="Arial" charset="0"/>
                <a:cs typeface="Arial" charset="0"/>
              </a:rPr>
              <a:t>Headline 3</a:t>
            </a:r>
          </a:p>
          <a:p>
            <a:pPr algn="ctr"/>
            <a:r>
              <a:rPr lang="en-US" sz="2800" dirty="0" smtClean="0">
                <a:latin typeface="Arial" charset="0"/>
                <a:ea typeface="Arial" charset="0"/>
                <a:cs typeface="Arial" charset="0"/>
              </a:rPr>
              <a:t>Well, the Force is what gives a Jedi his power. It's an energy field created.</a:t>
            </a:r>
            <a:endParaRPr lang="en-US" sz="2800" dirty="0">
              <a:latin typeface="Arial" charset="0"/>
              <a:ea typeface="Arial" charset="0"/>
              <a:cs typeface="Arial" charset="0"/>
            </a:endParaRPr>
          </a:p>
        </p:txBody>
      </p:sp>
      <p:sp>
        <p:nvSpPr>
          <p:cNvPr id="17" name="yoda.jpg"/>
          <p:cNvSpPr>
            <a:spLocks noGrp="1"/>
          </p:cNvSpPr>
          <p:nvPr>
            <p:ph type="pic" sz="quarter" idx="25" hasCustomPrompt="1"/>
          </p:nvPr>
        </p:nvSpPr>
        <p:spPr>
          <a:xfrm>
            <a:off x="8464640"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8" name="Line"/>
          <p:cNvSpPr/>
          <p:nvPr userDrawn="1"/>
        </p:nvSpPr>
        <p:spPr>
          <a:xfrm>
            <a:off x="17424000" y="4518000"/>
            <a:ext cx="1" cy="5954400"/>
          </a:xfrm>
          <a:prstGeom prst="line">
            <a:avLst/>
          </a:prstGeom>
          <a:ln w="127000">
            <a:solidFill>
              <a:srgbClr val="CCCCCC"/>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 name="Line"/>
          <p:cNvSpPr/>
          <p:nvPr userDrawn="1"/>
        </p:nvSpPr>
        <p:spPr>
          <a:xfrm>
            <a:off x="12153600" y="4518000"/>
            <a:ext cx="1" cy="5954400"/>
          </a:xfrm>
          <a:prstGeom prst="line">
            <a:avLst/>
          </a:prstGeom>
          <a:ln w="127000">
            <a:solidFill>
              <a:srgbClr val="CCCCCC"/>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26" hasCustomPrompt="1"/>
          </p:nvPr>
        </p:nvSpPr>
        <p:spPr>
          <a:xfrm>
            <a:off x="12994906"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smtClean="0">
                <a:latin typeface="Arial" charset="0"/>
                <a:ea typeface="Arial" charset="0"/>
                <a:cs typeface="Arial" charset="0"/>
              </a:rPr>
              <a:t>Headline 3</a:t>
            </a:r>
          </a:p>
          <a:p>
            <a:pPr algn="ctr"/>
            <a:r>
              <a:rPr lang="en-US" sz="2800" dirty="0" smtClean="0">
                <a:latin typeface="Arial" charset="0"/>
                <a:ea typeface="Arial" charset="0"/>
                <a:cs typeface="Arial" charset="0"/>
              </a:rPr>
              <a:t>Well, the Force is what gives a Jedi his power. It's an energy field created.</a:t>
            </a:r>
            <a:endParaRPr lang="en-US" sz="2800" dirty="0">
              <a:latin typeface="Arial" charset="0"/>
              <a:ea typeface="Arial" charset="0"/>
              <a:cs typeface="Arial" charset="0"/>
            </a:endParaRPr>
          </a:p>
        </p:txBody>
      </p:sp>
      <p:sp>
        <p:nvSpPr>
          <p:cNvPr id="21" name="yoda.jpg"/>
          <p:cNvSpPr>
            <a:spLocks noGrp="1"/>
          </p:cNvSpPr>
          <p:nvPr>
            <p:ph type="pic" sz="quarter" idx="27" hasCustomPrompt="1"/>
          </p:nvPr>
        </p:nvSpPr>
        <p:spPr>
          <a:xfrm>
            <a:off x="13650679"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25" name="Line"/>
          <p:cNvSpPr/>
          <p:nvPr userDrawn="1"/>
        </p:nvSpPr>
        <p:spPr>
          <a:xfrm>
            <a:off x="12047189"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 name="Line"/>
          <p:cNvSpPr/>
          <p:nvPr userDrawn="1"/>
        </p:nvSpPr>
        <p:spPr>
          <a:xfrm>
            <a:off x="17519797"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 name="Rectangle"/>
          <p:cNvSpPr>
            <a:spLocks noGrp="1"/>
          </p:cNvSpPr>
          <p:nvPr>
            <p:ph type="body" sz="quarter" idx="30" hasCustomPrompt="1"/>
          </p:nvPr>
        </p:nvSpPr>
        <p:spPr>
          <a:xfrm rot="2700000">
            <a:off x="15119035" y="4177650"/>
            <a:ext cx="2851371" cy="654364"/>
          </a:xfrm>
          <a:prstGeom prst="trapezoid">
            <a:avLst>
              <a:gd name="adj" fmla="val 97050"/>
            </a:avLst>
          </a:prstGeom>
          <a:solidFill>
            <a:srgbClr val="FF7626"/>
          </a:solidFill>
          <a:ln w="25400">
            <a:noFill/>
          </a:ln>
        </p:spPr>
        <p:txBody>
          <a:bodyPr lIns="180000" tIns="180000" rIns="180000" bIns="180000" anchor="ctr">
            <a:normAutofit/>
          </a:bodyPr>
          <a:lstStyle>
            <a:lvl1pPr marL="0" indent="0" algn="ctr" defTabSz="825500">
              <a:spcBef>
                <a:spcPts val="0"/>
              </a:spcBef>
              <a:buSzTx/>
              <a:buNone/>
              <a:defRPr sz="2100" b="1" i="0" spc="-24" baseline="0">
                <a:solidFill>
                  <a:schemeClr val="bg1"/>
                </a:solidFill>
                <a:latin typeface="Arial" charset="0"/>
                <a:ea typeface="Arial" charset="0"/>
                <a:cs typeface="Arial" charset="0"/>
              </a:defRPr>
            </a:lvl1pPr>
          </a:lstStyle>
          <a:p>
            <a:pPr algn="ctr"/>
            <a:r>
              <a:rPr lang="en-US" sz="2100" dirty="0" smtClean="0">
                <a:solidFill>
                  <a:schemeClr val="bg1"/>
                </a:solidFill>
                <a:latin typeface="Arial" charset="0"/>
                <a:ea typeface="Arial" charset="0"/>
                <a:cs typeface="Arial" charset="0"/>
              </a:rPr>
              <a:t>POPULAR</a:t>
            </a:r>
            <a:endParaRPr lang="en-US" sz="2100" dirty="0">
              <a:solidFill>
                <a:schemeClr val="bg1"/>
              </a:solidFill>
              <a:latin typeface="Arial" charset="0"/>
              <a:ea typeface="Arial" charset="0"/>
              <a:cs typeface="Arial" charset="0"/>
            </a:endParaRPr>
          </a:p>
        </p:txBody>
      </p:sp>
      <p:grpSp>
        <p:nvGrpSpPr>
          <p:cNvPr id="23" name="Group 22"/>
          <p:cNvGrpSpPr/>
          <p:nvPr userDrawn="1"/>
        </p:nvGrpSpPr>
        <p:grpSpPr>
          <a:xfrm>
            <a:off x="8856000" y="12042000"/>
            <a:ext cx="5646902" cy="533400"/>
            <a:chOff x="16630538" y="12039600"/>
            <a:chExt cx="5646902" cy="533400"/>
          </a:xfrm>
        </p:grpSpPr>
        <p:sp>
          <p:nvSpPr>
            <p:cNvPr id="2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8" name="Picture 2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Bullet Subtext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441525"/>
            <a:ext cx="20737513" cy="2431435"/>
          </a:xfrm>
          <a:prstGeom prst="rect">
            <a:avLst/>
          </a:prstGeom>
        </p:spPr>
        <p:txBody>
          <a:bodyPr anchor="t">
            <a:spAutoFit/>
          </a:bodyPr>
          <a:lstStyle>
            <a:lvl1pPr algn="l">
              <a:lnSpc>
                <a:spcPct val="100000"/>
              </a:lnSpc>
              <a:defRPr sz="3600" b="0" i="0" spc="-150">
                <a:solidFill>
                  <a:srgbClr val="141414"/>
                </a:solidFill>
                <a:latin typeface="Helvetica" charset="0"/>
                <a:ea typeface="Helvetica" charset="0"/>
                <a:cs typeface="Helvetica" charset="0"/>
              </a:defRPr>
            </a:lvl1pPr>
          </a:lstStyle>
          <a:p>
            <a:pPr algn="l"/>
            <a:r>
              <a:rPr lang="en-US" sz="8000" b="1" dirty="0" smtClean="0">
                <a:latin typeface="Arial" charset="0"/>
                <a:ea typeface="Arial" charset="0"/>
                <a:cs typeface="Arial" charset="0"/>
              </a:rPr>
              <a:t>A good way to do bullets when you must</a:t>
            </a:r>
            <a:br>
              <a:rPr lang="en-US" sz="8000" b="1" dirty="0" smtClean="0">
                <a:latin typeface="Arial" charset="0"/>
                <a:ea typeface="Arial" charset="0"/>
                <a:cs typeface="Arial" charset="0"/>
              </a:rPr>
            </a:br>
            <a:r>
              <a:rPr lang="en-US" b="0" dirty="0" smtClean="0">
                <a:latin typeface="Arial" charset="0"/>
                <a:ea typeface="Arial" charset="0"/>
                <a:cs typeface="Arial" charset="0"/>
              </a:rPr>
              <a:t>Keep your bullet points short and sweet. Do most of your explanation in voiceover but don’t be redundant! Only visually show what’s necessary.</a:t>
            </a:r>
            <a:endParaRPr lang="en-US" sz="2800" b="0" dirty="0">
              <a:latin typeface="Arial" charset="0"/>
              <a:ea typeface="Arial" charset="0"/>
              <a:cs typeface="Arial" charset="0"/>
            </a:endParaRPr>
          </a:p>
        </p:txBody>
      </p:sp>
      <p:sp>
        <p:nvSpPr>
          <p:cNvPr id="31" name="Subtitle"/>
          <p:cNvSpPr>
            <a:spLocks noGrp="1"/>
          </p:cNvSpPr>
          <p:nvPr>
            <p:ph type="body" sz="quarter" idx="21" hasCustomPrompt="1"/>
          </p:nvPr>
        </p:nvSpPr>
        <p:spPr>
          <a:xfrm>
            <a:off x="12191206" y="5760000"/>
            <a:ext cx="8348400" cy="365228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Helvetica" charset="0"/>
                <a:ea typeface="Helvetica" charset="0"/>
                <a:cs typeface="Helvetica" charset="0"/>
              </a:defRPr>
            </a:lvl1pPr>
          </a:lstStyle>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smtClean="0">
                <a:latin typeface="Arial" charset="0"/>
                <a:ea typeface="Arial" charset="0"/>
                <a:cs typeface="Arial" charset="0"/>
              </a:rPr>
              <a:t>Think before you fire off a bullet! Is this really ideal for a presentation?</a:t>
            </a:r>
          </a:p>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smtClean="0">
                <a:latin typeface="Arial" charset="0"/>
                <a:ea typeface="Arial" charset="0"/>
                <a:cs typeface="Arial" charset="0"/>
              </a:rPr>
              <a:t>Hit *Enter* if you want to create a new bullet. Hit *</a:t>
            </a:r>
            <a:r>
              <a:rPr lang="en-US" sz="3600" dirty="0" err="1" smtClean="0">
                <a:latin typeface="Arial" charset="0"/>
                <a:ea typeface="Arial" charset="0"/>
                <a:cs typeface="Arial" charset="0"/>
              </a:rPr>
              <a:t>Shift+Enter</a:t>
            </a:r>
            <a:r>
              <a:rPr lang="en-US" sz="3600" dirty="0" smtClean="0">
                <a:latin typeface="Arial" charset="0"/>
                <a:ea typeface="Arial" charset="0"/>
                <a:cs typeface="Arial" charset="0"/>
              </a:rPr>
              <a:t>* if you want a new line under the same bullet.</a:t>
            </a:r>
          </a:p>
        </p:txBody>
      </p:sp>
      <p:sp>
        <p:nvSpPr>
          <p:cNvPr id="32" name="Subtitle"/>
          <p:cNvSpPr>
            <a:spLocks noGrp="1"/>
          </p:cNvSpPr>
          <p:nvPr>
            <p:ph type="body" sz="quarter" idx="22" hasCustomPrompt="1"/>
          </p:nvPr>
        </p:nvSpPr>
        <p:spPr>
          <a:xfrm>
            <a:off x="1822450" y="5760000"/>
            <a:ext cx="8348400" cy="365228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smtClean="0">
                <a:latin typeface="Arial" charset="0"/>
                <a:ea typeface="Arial" charset="0"/>
                <a:cs typeface="Arial" charset="0"/>
              </a:rPr>
              <a:t>Think before you fire off a bullet! Is this really ideal for a presentation?</a:t>
            </a:r>
          </a:p>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smtClean="0">
                <a:latin typeface="Arial" charset="0"/>
                <a:ea typeface="Arial" charset="0"/>
                <a:cs typeface="Arial" charset="0"/>
              </a:rPr>
              <a:t>Hit *Enter* if you want to create a new bullet. Hit *</a:t>
            </a:r>
            <a:r>
              <a:rPr lang="en-US" sz="3600" dirty="0" err="1" smtClean="0">
                <a:latin typeface="Arial" charset="0"/>
                <a:ea typeface="Arial" charset="0"/>
                <a:cs typeface="Arial" charset="0"/>
              </a:rPr>
              <a:t>Shift+Enter</a:t>
            </a:r>
            <a:r>
              <a:rPr lang="en-US" sz="3600" dirty="0" smtClean="0">
                <a:latin typeface="Arial" charset="0"/>
                <a:ea typeface="Arial" charset="0"/>
                <a:cs typeface="Arial" charset="0"/>
              </a:rPr>
              <a:t>* if you want a new line under the same bullet.</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4" name="Line"/>
          <p:cNvSpPr>
            <a:spLocks noGrp="1"/>
          </p:cNvSpPr>
          <p:nvPr>
            <p:ph type="body" sz="quarter" idx="23" hasCustomPrompt="1"/>
          </p:nvPr>
        </p:nvSpPr>
        <p:spPr>
          <a:xfrm>
            <a:off x="1818000" y="4816478"/>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Numbers Subtext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441525"/>
            <a:ext cx="20737513" cy="2431435"/>
          </a:xfrm>
          <a:prstGeom prst="rect">
            <a:avLst/>
          </a:prstGeom>
        </p:spPr>
        <p:txBody>
          <a:bodyPr anchor="t">
            <a:spAutoFit/>
          </a:bodyPr>
          <a:lstStyle>
            <a:lvl1pPr algn="l">
              <a:lnSpc>
                <a:spcPct val="100000"/>
              </a:lnSpc>
              <a:defRPr sz="3600" b="0" i="0" spc="-150">
                <a:solidFill>
                  <a:srgbClr val="141414"/>
                </a:solidFill>
                <a:latin typeface="Helvetica" charset="0"/>
                <a:ea typeface="Helvetica" charset="0"/>
                <a:cs typeface="Helvetica" charset="0"/>
              </a:defRPr>
            </a:lvl1pPr>
          </a:lstStyle>
          <a:p>
            <a:r>
              <a:rPr lang="en-US" sz="8000" b="1" dirty="0" smtClean="0">
                <a:latin typeface="Arial" charset="0"/>
                <a:ea typeface="Arial" charset="0"/>
                <a:cs typeface="Arial" charset="0"/>
              </a:rPr>
              <a:t>A good way to do bullets when you must</a:t>
            </a:r>
            <a:br>
              <a:rPr lang="en-US" sz="8000" b="1" dirty="0" smtClean="0">
                <a:latin typeface="Arial" charset="0"/>
                <a:ea typeface="Arial" charset="0"/>
                <a:cs typeface="Arial" charset="0"/>
              </a:rPr>
            </a:br>
            <a:r>
              <a:rPr lang="en-US" b="0" dirty="0" smtClean="0">
                <a:latin typeface="Arial" charset="0"/>
                <a:ea typeface="Arial" charset="0"/>
                <a:cs typeface="Arial" charset="0"/>
              </a:rPr>
              <a:t>Keep your bullet points short and sweet. Do most of your explanation in voiceover but don’t be redundant! Only visually show what’s necessary.</a:t>
            </a:r>
            <a:endParaRPr lang="en-US" dirty="0"/>
          </a:p>
        </p:txBody>
      </p:sp>
      <p:sp>
        <p:nvSpPr>
          <p:cNvPr id="31" name="Subtitle"/>
          <p:cNvSpPr>
            <a:spLocks noGrp="1"/>
          </p:cNvSpPr>
          <p:nvPr>
            <p:ph type="body" sz="quarter" idx="21" hasCustomPrompt="1"/>
          </p:nvPr>
        </p:nvSpPr>
        <p:spPr>
          <a:xfrm>
            <a:off x="12191206" y="5760000"/>
            <a:ext cx="8348400" cy="3652282"/>
          </a:xfrm>
          <a:prstGeom prst="rect">
            <a:avLst/>
          </a:prstGeom>
        </p:spPr>
        <p:txBody>
          <a:bodyPr wrap="square" anchor="t" anchorCtr="0">
            <a:spAutoFit/>
          </a:bodyPr>
          <a:lstStyle>
            <a:lvl1pPr marL="540000" marR="0" indent="-540000" algn="l" defTabSz="825500" eaLnBrk="1" fontAlgn="auto" latinLnBrk="0" hangingPunct="1">
              <a:lnSpc>
                <a:spcPct val="110000"/>
              </a:lnSpc>
              <a:spcBef>
                <a:spcPts val="4000"/>
              </a:spcBef>
              <a:spcAft>
                <a:spcPts val="0"/>
              </a:spcAft>
              <a:buClr>
                <a:srgbClr val="FF7626"/>
              </a:buClr>
              <a:buSzPct val="100000"/>
              <a:buFont typeface="+mj-lt"/>
              <a:buAutoNum type="arabicPeriod" startAt="3"/>
              <a:tabLst/>
              <a:defRPr sz="3600" b="0" i="0" spc="-36" baseline="0">
                <a:solidFill>
                  <a:schemeClr val="accent2">
                    <a:hueOff val="-11349316"/>
                    <a:satOff val="-100000"/>
                    <a:lumOff val="-34701"/>
                  </a:schemeClr>
                </a:solidFill>
                <a:latin typeface="Helvetica" charset="0"/>
                <a:ea typeface="Helvetica" charset="0"/>
                <a:cs typeface="Helvetica" charset="0"/>
              </a:defRPr>
            </a:lvl1pPr>
          </a:lstStyle>
          <a:p>
            <a:pPr marL="540000" indent="-540000" algn="l" defTabSz="825500">
              <a:lnSpc>
                <a:spcPct val="110000"/>
              </a:lnSpc>
              <a:spcBef>
                <a:spcPts val="4000"/>
              </a:spcBef>
              <a:buClr>
                <a:srgbClr val="FF7626"/>
              </a:buClr>
              <a:buSzPct val="100000"/>
              <a:buFont typeface="+mj-lt"/>
              <a:buAutoNum type="arabicPeriod" startAt="3"/>
              <a:defRPr sz="3600" b="0" spc="-36">
                <a:solidFill>
                  <a:schemeClr val="accent2">
                    <a:hueOff val="-11349316"/>
                    <a:satOff val="-100000"/>
                    <a:lumOff val="-34701"/>
                  </a:schemeClr>
                </a:solidFill>
              </a:defRPr>
            </a:pPr>
            <a:r>
              <a:rPr lang="en-US" dirty="0" smtClean="0">
                <a:latin typeface="Arial" charset="0"/>
                <a:ea typeface="Arial" charset="0"/>
                <a:cs typeface="Arial" charset="0"/>
              </a:rPr>
              <a:t>Think before you fire off a bullet! Is this really ideal for a presentation?</a:t>
            </a:r>
          </a:p>
          <a:p>
            <a:pPr marL="540000" indent="-540000" algn="l" defTabSz="825500">
              <a:lnSpc>
                <a:spcPct val="110000"/>
              </a:lnSpc>
              <a:spcBef>
                <a:spcPts val="4000"/>
              </a:spcBef>
              <a:buClr>
                <a:srgbClr val="FF7626"/>
              </a:buClr>
              <a:buSzPct val="100000"/>
              <a:buFont typeface="+mj-lt"/>
              <a:buAutoNum type="arabicPeriod" startAt="3"/>
              <a:defRPr sz="3600" b="0" spc="-36">
                <a:solidFill>
                  <a:schemeClr val="accent2">
                    <a:hueOff val="-11349316"/>
                    <a:satOff val="-100000"/>
                    <a:lumOff val="-34701"/>
                  </a:schemeClr>
                </a:solidFill>
              </a:defRPr>
            </a:pPr>
            <a:r>
              <a:rPr lang="en-US" dirty="0" smtClean="0">
                <a:latin typeface="Arial" charset="0"/>
                <a:ea typeface="Arial" charset="0"/>
                <a:cs typeface="Arial" charset="0"/>
              </a:rPr>
              <a:t>Hit *Enter* if you want to create a new bullet. Hit *</a:t>
            </a:r>
            <a:r>
              <a:rPr lang="en-US" dirty="0" err="1" smtClean="0">
                <a:latin typeface="Arial" charset="0"/>
                <a:ea typeface="Arial" charset="0"/>
                <a:cs typeface="Arial" charset="0"/>
              </a:rPr>
              <a:t>Shift+Enter</a:t>
            </a:r>
            <a:r>
              <a:rPr lang="en-US" dirty="0" smtClean="0">
                <a:latin typeface="Arial" charset="0"/>
                <a:ea typeface="Arial" charset="0"/>
                <a:cs typeface="Arial" charset="0"/>
              </a:rPr>
              <a:t>* if you want a new line under the same bullet.</a:t>
            </a:r>
            <a:endParaRPr lang="en-US" dirty="0">
              <a:latin typeface="Arial" charset="0"/>
              <a:ea typeface="Arial" charset="0"/>
              <a:cs typeface="Arial" charset="0"/>
            </a:endParaRPr>
          </a:p>
        </p:txBody>
      </p:sp>
      <p:sp>
        <p:nvSpPr>
          <p:cNvPr id="32" name="Subtitle"/>
          <p:cNvSpPr>
            <a:spLocks noGrp="1"/>
          </p:cNvSpPr>
          <p:nvPr>
            <p:ph type="body" sz="quarter" idx="22" hasCustomPrompt="1"/>
          </p:nvPr>
        </p:nvSpPr>
        <p:spPr>
          <a:xfrm>
            <a:off x="1822450" y="5760000"/>
            <a:ext cx="8348400" cy="3652282"/>
          </a:xfrm>
          <a:prstGeom prst="rect">
            <a:avLst/>
          </a:prstGeom>
        </p:spPr>
        <p:txBody>
          <a:bodyPr wrap="square" anchor="t" anchorCtr="0">
            <a:spAutoFit/>
          </a:bodyPr>
          <a:lstStyle>
            <a:lvl1pPr marL="540000" marR="0" indent="-540000" algn="l" defTabSz="825500" eaLnBrk="1" fontAlgn="auto" latinLnBrk="0" hangingPunct="1">
              <a:lnSpc>
                <a:spcPct val="110000"/>
              </a:lnSpc>
              <a:spcBef>
                <a:spcPts val="4000"/>
              </a:spcBef>
              <a:spcAft>
                <a:spcPts val="0"/>
              </a:spcAft>
              <a:buClr>
                <a:srgbClr val="FF7626"/>
              </a:buClr>
              <a:buSzPct val="100000"/>
              <a:buFont typeface="+mj-lt"/>
              <a:buAutoNum type="arabicPeriod"/>
              <a:tabLst/>
              <a:defRPr sz="3600" b="0" i="0" spc="-36" baseline="0">
                <a:solidFill>
                  <a:schemeClr val="accent2">
                    <a:hueOff val="-11349316"/>
                    <a:satOff val="-100000"/>
                    <a:lumOff val="-34701"/>
                  </a:schemeClr>
                </a:solidFill>
                <a:latin typeface="Helvetica" charset="0"/>
                <a:ea typeface="Helvetica" charset="0"/>
                <a:cs typeface="Helvetica" charset="0"/>
              </a:defRPr>
            </a:lvl1pPr>
          </a:lstStyle>
          <a:p>
            <a:pPr marL="540000" indent="-540000" algn="l" defTabSz="825500">
              <a:lnSpc>
                <a:spcPct val="110000"/>
              </a:lnSpc>
              <a:spcBef>
                <a:spcPts val="4000"/>
              </a:spcBef>
              <a:buClr>
                <a:srgbClr val="FF7626"/>
              </a:buClr>
              <a:buSzPct val="100000"/>
              <a:buFont typeface="+mj-lt"/>
              <a:buAutoNum type="arabicPeriod"/>
              <a:defRPr sz="3600" b="0" spc="-36">
                <a:solidFill>
                  <a:schemeClr val="accent2">
                    <a:hueOff val="-11349316"/>
                    <a:satOff val="-100000"/>
                    <a:lumOff val="-34701"/>
                  </a:schemeClr>
                </a:solidFill>
              </a:defRPr>
            </a:pPr>
            <a:r>
              <a:rPr lang="en-US" dirty="0" smtClean="0">
                <a:latin typeface="Arial" charset="0"/>
                <a:ea typeface="Arial" charset="0"/>
                <a:cs typeface="Arial" charset="0"/>
              </a:rPr>
              <a:t>Think before you fire off a bullet! Is this really ideal for a presentation?</a:t>
            </a:r>
          </a:p>
          <a:p>
            <a:pPr marL="540000" indent="-540000" algn="l" defTabSz="825500">
              <a:lnSpc>
                <a:spcPct val="110000"/>
              </a:lnSpc>
              <a:spcBef>
                <a:spcPts val="4000"/>
              </a:spcBef>
              <a:buClr>
                <a:srgbClr val="FF7626"/>
              </a:buClr>
              <a:buSzPct val="100000"/>
              <a:buFont typeface="+mj-lt"/>
              <a:buAutoNum type="arabicPeriod"/>
              <a:defRPr sz="3600" b="0" spc="-36">
                <a:solidFill>
                  <a:schemeClr val="accent2">
                    <a:hueOff val="-11349316"/>
                    <a:satOff val="-100000"/>
                    <a:lumOff val="-34701"/>
                  </a:schemeClr>
                </a:solidFill>
              </a:defRPr>
            </a:pPr>
            <a:r>
              <a:rPr lang="en-US" dirty="0" smtClean="0">
                <a:latin typeface="Arial" charset="0"/>
                <a:ea typeface="Arial" charset="0"/>
                <a:cs typeface="Arial" charset="0"/>
              </a:rPr>
              <a:t>Hit *Enter* if you want to create a new bullet. Hit *</a:t>
            </a:r>
            <a:r>
              <a:rPr lang="en-US" dirty="0" err="1" smtClean="0">
                <a:latin typeface="Arial" charset="0"/>
                <a:ea typeface="Arial" charset="0"/>
                <a:cs typeface="Arial" charset="0"/>
              </a:rPr>
              <a:t>Shift+Enter</a:t>
            </a:r>
            <a:r>
              <a:rPr lang="en-US" dirty="0" smtClean="0">
                <a:latin typeface="Arial" charset="0"/>
                <a:ea typeface="Arial" charset="0"/>
                <a:cs typeface="Arial" charset="0"/>
              </a:rPr>
              <a:t>* if you want a new line under the same bullet.</a:t>
            </a:r>
            <a:endParaRPr lang="en-US" dirty="0">
              <a:latin typeface="Arial" charset="0"/>
              <a:ea typeface="Arial" charset="0"/>
              <a:cs typeface="Arial" charset="0"/>
            </a:endParaRP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4" name="Line"/>
          <p:cNvSpPr>
            <a:spLocks noGrp="1"/>
          </p:cNvSpPr>
          <p:nvPr>
            <p:ph type="body" sz="quarter" idx="23" hasCustomPrompt="1"/>
          </p:nvPr>
        </p:nvSpPr>
        <p:spPr>
          <a:xfrm>
            <a:off x="1818000" y="4816478"/>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_Black-center">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grpSp>
        <p:nvGrpSpPr>
          <p:cNvPr id="6" name="Group 5"/>
          <p:cNvGrpSpPr/>
          <p:nvPr userDrawn="1"/>
        </p:nvGrpSpPr>
        <p:grpSpPr>
          <a:xfrm>
            <a:off x="8856000" y="12042000"/>
            <a:ext cx="5646902" cy="533400"/>
            <a:chOff x="16630538" y="12039600"/>
            <a:chExt cx="5646902" cy="533400"/>
          </a:xfrm>
        </p:grpSpPr>
        <p:sp>
          <p:nvSpPr>
            <p:cNvPr id="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Appendix">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APPENDIX/CREDITS</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1" name="Subtitle"/>
          <p:cNvSpPr>
            <a:spLocks noGrp="1"/>
          </p:cNvSpPr>
          <p:nvPr>
            <p:ph type="body" sz="quarter" idx="21" hasCustomPrompt="1"/>
          </p:nvPr>
        </p:nvSpPr>
        <p:spPr>
          <a:xfrm>
            <a:off x="1750045" y="2089597"/>
            <a:ext cx="20809918" cy="10729091"/>
          </a:xfrm>
          <a:prstGeom prst="rect">
            <a:avLst/>
          </a:prstGeom>
        </p:spPr>
        <p:txBody>
          <a:bodyPr wrap="square" anchor="t" anchorCtr="0">
            <a:noAutofit/>
          </a:bodyPr>
          <a:lstStyle>
            <a:lvl1pPr marL="1016000" marR="0" indent="-1016000" algn="l" defTabSz="825500" eaLnBrk="1" fontAlgn="auto" latinLnBrk="0" hangingPunct="1">
              <a:lnSpc>
                <a:spcPct val="100000"/>
              </a:lnSpc>
              <a:spcBef>
                <a:spcPts val="0"/>
              </a:spcBef>
              <a:spcAft>
                <a:spcPts val="0"/>
              </a:spcAft>
              <a:buClr>
                <a:srgbClr val="FF7626"/>
              </a:buClr>
              <a:buSzPct val="100000"/>
              <a:buFontTx/>
              <a:buAutoNum type="arabicPeriod"/>
              <a:tabLst/>
              <a:defRPr sz="3600" b="0" i="0" spc="-48" baseline="0">
                <a:solidFill>
                  <a:schemeClr val="accent2">
                    <a:hueOff val="-11349316"/>
                    <a:satOff val="-100000"/>
                    <a:lumOff val="-34701"/>
                  </a:schemeClr>
                </a:solidFill>
                <a:latin typeface="Arial" charset="0"/>
                <a:ea typeface="Arial" charset="0"/>
                <a:cs typeface="Arial" charset="0"/>
              </a:defRPr>
            </a:lvl1pPr>
          </a:lstStyle>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PGS Software services, 2017 (source - </a:t>
            </a:r>
            <a:r>
              <a:rPr lang="en-US" u="sng" dirty="0" smtClean="0">
                <a:hlinkClick r:id="rId2"/>
              </a:rPr>
              <a:t>PGS Software page</a:t>
            </a:r>
            <a:r>
              <a:rPr lang="en-US" dirty="0" smtClean="0"/>
              <a:t>).</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Maximum twelve elements per slide.</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Introducing' Screensho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smtClean="0"/>
              <a:t> </a:t>
            </a:r>
            <a:endParaRPr lang="en-US"/>
          </a:p>
        </p:txBody>
      </p:sp>
      <p:sp>
        <p:nvSpPr>
          <p:cNvPr id="9" name="Rectangle"/>
          <p:cNvSpPr>
            <a:spLocks noGrp="1"/>
          </p:cNvSpPr>
          <p:nvPr>
            <p:ph type="body" sz="quarter" idx="24" hasCustomPrompt="1"/>
          </p:nvPr>
        </p:nvSpPr>
        <p:spPr>
          <a:xfrm>
            <a:off x="0" y="0"/>
            <a:ext cx="24406637" cy="13703947"/>
          </a:xfrm>
          <a:prstGeom prst="roundRect">
            <a:avLst>
              <a:gd name="adj" fmla="val 0"/>
            </a:avLst>
          </a:prstGeom>
          <a:solidFill>
            <a:srgbClr val="141414">
              <a:alpha val="95000"/>
            </a:srgbClr>
          </a:solidFill>
          <a:ln w="12700">
            <a:noFill/>
          </a:ln>
        </p:spPr>
        <p:txBody>
          <a:bodyPr lIns="720000" tIns="720000" rIns="720000" bIns="720000" anchor="t">
            <a:noAutofit/>
          </a:bodyPr>
          <a:lstStyle>
            <a:lvl1pPr marL="0" indent="0" algn="l" defTabSz="825500">
              <a:spcBef>
                <a:spcPts val="0"/>
              </a:spcBef>
              <a:buSzTx/>
              <a:buNone/>
              <a:defRPr sz="3600" b="0" i="0" spc="-24" baseline="0">
                <a:solidFill>
                  <a:schemeClr val="accent2">
                    <a:hueOff val="-11349316"/>
                    <a:satOff val="-100000"/>
                    <a:lumOff val="-34701"/>
                  </a:schemeClr>
                </a:solidFill>
                <a:latin typeface="Helvetica" charset="0"/>
                <a:ea typeface="Helvetica" charset="0"/>
                <a:cs typeface="Helvetica" charset="0"/>
              </a:defRPr>
            </a:lvl1pPr>
          </a:lstStyle>
          <a:p>
            <a:r>
              <a:rPr lang="en-US" smtClean="0">
                <a:solidFill>
                  <a:srgbClr val="141414"/>
                </a:solidFill>
                <a:effectLst/>
                <a:latin typeface="Helvetica" charset="0"/>
              </a:rPr>
              <a:t> </a:t>
            </a:r>
            <a:endParaRPr lang="en-US" dirty="0">
              <a:solidFill>
                <a:srgbClr val="141414"/>
              </a:solidFill>
              <a:effectLst/>
              <a:latin typeface="Helvetica" charset="0"/>
            </a:endParaRPr>
          </a:p>
        </p:txBody>
      </p:sp>
      <p:sp>
        <p:nvSpPr>
          <p:cNvPr id="10" name="Title 1"/>
          <p:cNvSpPr>
            <a:spLocks noGrp="1"/>
          </p:cNvSpPr>
          <p:nvPr>
            <p:ph type="ctrTitle" hasCustomPrompt="1"/>
          </p:nvPr>
        </p:nvSpPr>
        <p:spPr>
          <a:xfrm>
            <a:off x="1821193" y="7075222"/>
            <a:ext cx="20737513" cy="1200329"/>
          </a:xfrm>
          <a:prstGeom prst="rect">
            <a:avLst/>
          </a:prstGeom>
        </p:spPr>
        <p:txBody>
          <a:bodyPr anchor="t">
            <a:spAutoFit/>
          </a:bodyPr>
          <a:lstStyle>
            <a:lvl1pPr algn="ctr">
              <a:defRPr sz="8000" b="1" i="0">
                <a:solidFill>
                  <a:schemeClr val="bg1"/>
                </a:solidFill>
                <a:latin typeface="Arial" charset="0"/>
                <a:ea typeface="Arial" charset="0"/>
                <a:cs typeface="Arial" charset="0"/>
              </a:defRPr>
            </a:lvl1pPr>
          </a:lstStyle>
          <a:p>
            <a:r>
              <a:rPr lang="en-US" dirty="0" smtClean="0"/>
              <a:t>Screenshot intro text</a:t>
            </a:r>
            <a:endParaRPr lang="en-US" dirty="0"/>
          </a:p>
        </p:txBody>
      </p:sp>
      <p:sp>
        <p:nvSpPr>
          <p:cNvPr id="11" name="Subtitle"/>
          <p:cNvSpPr>
            <a:spLocks noGrp="1"/>
          </p:cNvSpPr>
          <p:nvPr>
            <p:ph type="body" sz="quarter" idx="18" hasCustomPrompt="1"/>
          </p:nvPr>
        </p:nvSpPr>
        <p:spPr>
          <a:xfrm>
            <a:off x="1821193" y="6011128"/>
            <a:ext cx="20737513" cy="830997"/>
          </a:xfrm>
          <a:prstGeom prst="rect">
            <a:avLst/>
          </a:prstGeom>
        </p:spPr>
        <p:txBody>
          <a:bodyPr anchor="b"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smtClean="0"/>
              <a:t>Introducing</a:t>
            </a:r>
            <a:endParaRPr lang="en-US" dirty="0" smtClean="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Browser Window on Windows Deskt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smtClean="0"/>
              <a:t> </a:t>
            </a:r>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Browser Window on macOS Deskt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smtClean="0"/>
              <a:t> </a:t>
            </a:r>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Video / Movie">
    <p:bg>
      <p:bgPr>
        <a:solidFill>
          <a:srgbClr val="141414"/>
        </a:solidFill>
        <a:effectLst/>
      </p:bgPr>
    </p:bg>
    <p:spTree>
      <p:nvGrpSpPr>
        <p:cNvPr id="1" name=""/>
        <p:cNvGrpSpPr/>
        <p:nvPr/>
      </p:nvGrpSpPr>
      <p:grpSpPr>
        <a:xfrm>
          <a:off x="0" y="0"/>
          <a:ext cx="0" cy="0"/>
          <a:chOff x="0" y="0"/>
          <a:chExt cx="0" cy="0"/>
        </a:xfrm>
      </p:grpSpPr>
      <p:sp>
        <p:nvSpPr>
          <p:cNvPr id="3" name="Media Placeholder 2"/>
          <p:cNvSpPr>
            <a:spLocks noGrp="1"/>
          </p:cNvSpPr>
          <p:nvPr>
            <p:ph type="media" sz="quarter" idx="10" hasCustomPrompt="1"/>
          </p:nvPr>
        </p:nvSpPr>
        <p:spPr>
          <a:xfrm>
            <a:off x="-1" y="0"/>
            <a:ext cx="24382413" cy="13684250"/>
          </a:xfrm>
          <a:prstGeom prst="rect">
            <a:avLst/>
          </a:prstGeom>
          <a:blipFill>
            <a:blip r:embed="rId2"/>
            <a:stretch>
              <a:fillRect/>
            </a:stretch>
          </a:blipFill>
        </p:spPr>
        <p:txBody>
          <a:bodyPr/>
          <a:lstStyle>
            <a:lvl1pPr marL="0" indent="0">
              <a:buFontTx/>
              <a:buNone/>
              <a:defRPr/>
            </a:lvl1pPr>
          </a:lstStyle>
          <a:p>
            <a:r>
              <a:rPr lang="en-US" smtClean="0"/>
              <a:t> </a:t>
            </a:r>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Macbook - intro">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68664"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149328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Macbook - details 1">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92953"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85572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6" name="Subtitle"/>
          <p:cNvSpPr>
            <a:spLocks noGrp="1"/>
          </p:cNvSpPr>
          <p:nvPr>
            <p:ph type="body" sz="quarter" idx="21" hasCustomPrompt="1"/>
          </p:nvPr>
        </p:nvSpPr>
        <p:spPr>
          <a:xfrm>
            <a:off x="1606030" y="381778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Arial" charset="0"/>
                <a:ea typeface="Arial" charset="0"/>
                <a:cs typeface="Arial"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Subtitle"/>
          <p:cNvSpPr>
            <a:spLocks noGrp="1"/>
          </p:cNvSpPr>
          <p:nvPr>
            <p:ph type="body" sz="quarter" idx="22" hasCustomPrompt="1"/>
          </p:nvPr>
        </p:nvSpPr>
        <p:spPr>
          <a:xfrm>
            <a:off x="1606030" y="825615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Line"/>
          <p:cNvSpPr>
            <a:spLocks noGrp="1"/>
          </p:cNvSpPr>
          <p:nvPr>
            <p:ph type="body" sz="quarter" idx="23" hasCustomPrompt="1"/>
          </p:nvPr>
        </p:nvSpPr>
        <p:spPr>
          <a:xfrm>
            <a:off x="6991779" y="419089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4" name="Line"/>
          <p:cNvSpPr>
            <a:spLocks noGrp="1"/>
          </p:cNvSpPr>
          <p:nvPr>
            <p:ph type="body" sz="quarter" idx="24" hasCustomPrompt="1"/>
          </p:nvPr>
        </p:nvSpPr>
        <p:spPr>
          <a:xfrm>
            <a:off x="6991779" y="966350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Macbook - details 2">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1353"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32256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6" name="Subtitle"/>
          <p:cNvSpPr>
            <a:spLocks noGrp="1"/>
          </p:cNvSpPr>
          <p:nvPr>
            <p:ph type="body" sz="quarter" idx="21"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Subtitle"/>
          <p:cNvSpPr>
            <a:spLocks noGrp="1"/>
          </p:cNvSpPr>
          <p:nvPr>
            <p:ph type="body" sz="quarter" idx="22"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Line"/>
          <p:cNvSpPr>
            <a:spLocks noGrp="1"/>
          </p:cNvSpPr>
          <p:nvPr>
            <p:ph type="body" sz="quarter" idx="23"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4" name="Line"/>
          <p:cNvSpPr>
            <a:spLocks noGrp="1"/>
          </p:cNvSpPr>
          <p:nvPr>
            <p:ph type="body" sz="quarter" idx="24"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Page - gallery">
    <p:bg>
      <p:bgPr>
        <a:solidFill>
          <a:srgbClr val="FFFFFF"/>
        </a:solidFill>
        <a:effectLst/>
      </p:bgPr>
    </p:bg>
    <p:spTree>
      <p:nvGrpSpPr>
        <p:cNvPr id="1" name=""/>
        <p:cNvGrpSpPr/>
        <p:nvPr/>
      </p:nvGrpSpPr>
      <p:grpSpPr>
        <a:xfrm>
          <a:off x="0" y="0"/>
          <a:ext cx="0" cy="0"/>
          <a:chOff x="0" y="0"/>
          <a:chExt cx="0" cy="0"/>
        </a:xfrm>
      </p:grpSpPr>
      <p:sp>
        <p:nvSpPr>
          <p:cNvPr id="10" name="yoda.jpg"/>
          <p:cNvSpPr>
            <a:spLocks noGrp="1"/>
          </p:cNvSpPr>
          <p:nvPr>
            <p:ph type="pic" sz="quarter" idx="17" hasCustomPrompt="1"/>
          </p:nvPr>
        </p:nvSpPr>
        <p:spPr>
          <a:xfrm>
            <a:off x="1822054" y="3682800"/>
            <a:ext cx="10148400" cy="634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1" name="yoda.jpg"/>
          <p:cNvSpPr>
            <a:spLocks noGrp="1"/>
          </p:cNvSpPr>
          <p:nvPr>
            <p:ph type="pic" sz="quarter" idx="18" hasCustomPrompt="1"/>
          </p:nvPr>
        </p:nvSpPr>
        <p:spPr>
          <a:xfrm>
            <a:off x="12411563" y="3668725"/>
            <a:ext cx="10148400" cy="634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28" name="yoda.jpg"/>
          <p:cNvSpPr>
            <a:spLocks noGrp="1"/>
          </p:cNvSpPr>
          <p:nvPr>
            <p:ph type="pic" sz="quarter" idx="16" hasCustomPrompt="1"/>
          </p:nvPr>
        </p:nvSpPr>
        <p:spPr>
          <a:xfrm>
            <a:off x="5850944" y="2887525"/>
            <a:ext cx="12654000" cy="7909200"/>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iPhone - intro">
    <p:bg>
      <p:bgPr>
        <a:solidFill>
          <a:srgbClr val="FFFFFF"/>
        </a:solidFill>
        <a:effectLst/>
      </p:bgPr>
    </p:bg>
    <p:spTree>
      <p:nvGrpSpPr>
        <p:cNvPr id="1" name=""/>
        <p:cNvGrpSpPr/>
        <p:nvPr/>
      </p:nvGrpSpPr>
      <p:grpSpPr>
        <a:xfrm>
          <a:off x="0" y="0"/>
          <a:ext cx="0" cy="0"/>
          <a:chOff x="0" y="0"/>
          <a:chExt cx="0" cy="0"/>
        </a:xfrm>
      </p:grpSpPr>
      <p:pic>
        <p:nvPicPr>
          <p:cNvPr id="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192448" y="1998116"/>
            <a:ext cx="7922965" cy="16329600"/>
          </a:xfrm>
          <a:prstGeom prst="rect">
            <a:avLst/>
          </a:prstGeom>
          <a:ln w="12700">
            <a:miter lim="400000"/>
          </a:ln>
        </p:spPr>
      </p:pic>
      <p:sp>
        <p:nvSpPr>
          <p:cNvPr id="28" name="yoda.jpg"/>
          <p:cNvSpPr>
            <a:spLocks noGrp="1" noChangeAspect="1"/>
          </p:cNvSpPr>
          <p:nvPr>
            <p:ph type="pic" sz="quarter" idx="16" hasCustomPrompt="1"/>
          </p:nvPr>
        </p:nvSpPr>
        <p:spPr>
          <a:xfrm>
            <a:off x="14639478" y="3889797"/>
            <a:ext cx="7056784"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_Black-right">
    <p:bg>
      <p:bgPr>
        <a:solidFill>
          <a:srgbClr val="141414"/>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C836B528-CD2C-0445-8F2E-09D42FDC4D16}" type="slidenum">
              <a:rPr lang="en-US" smtClean="0"/>
              <a:pPr/>
              <a:t>‹#›</a:t>
            </a:fld>
            <a:endParaRPr lang="en-US"/>
          </a:p>
        </p:txBody>
      </p:sp>
      <p:grpSp>
        <p:nvGrpSpPr>
          <p:cNvPr id="10" name="Group 9"/>
          <p:cNvGrpSpPr/>
          <p:nvPr userDrawn="1"/>
        </p:nvGrpSpPr>
        <p:grpSpPr>
          <a:xfrm>
            <a:off x="16630538"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iPhone - details 1">
    <p:bg>
      <p:bgPr>
        <a:solidFill>
          <a:srgbClr val="FFFFFF"/>
        </a:solidFill>
        <a:effectLst/>
      </p:bgPr>
    </p:bg>
    <p:spTree>
      <p:nvGrpSpPr>
        <p:cNvPr id="1" name=""/>
        <p:cNvGrpSpPr/>
        <p:nvPr/>
      </p:nvGrpSpPr>
      <p:grpSpPr>
        <a:xfrm>
          <a:off x="0" y="0"/>
          <a:ext cx="0" cy="0"/>
          <a:chOff x="0" y="0"/>
          <a:chExt cx="0" cy="0"/>
        </a:xfrm>
      </p:grpSpPr>
      <p:pic>
        <p:nvPicPr>
          <p:cNvPr id="1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0517" y="1998000"/>
            <a:ext cx="7922965" cy="16329600"/>
          </a:xfrm>
          <a:prstGeom prst="rect">
            <a:avLst/>
          </a:prstGeom>
          <a:ln w="12700">
            <a:miter lim="400000"/>
          </a:ln>
        </p:spPr>
      </p:pic>
      <p:sp>
        <p:nvSpPr>
          <p:cNvPr id="20" name="yoda.jpg"/>
          <p:cNvSpPr>
            <a:spLocks noGrp="1" noChangeAspect="1"/>
          </p:cNvSpPr>
          <p:nvPr>
            <p:ph type="pic" sz="quarter" idx="29" hasCustomPrompt="1"/>
          </p:nvPr>
        </p:nvSpPr>
        <p:spPr>
          <a:xfrm>
            <a:off x="8699611" y="3863663"/>
            <a:ext cx="6984776"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8"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0"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a:defRPr sz="3200" spc="0" dirty="0">
                <a:solidFill>
                  <a:srgbClr val="000000"/>
                </a:solidFill>
                <a:latin typeface="Helvetica Light"/>
                <a:ea typeface="Helvetica Light"/>
                <a:cs typeface="Helvetica Light"/>
              </a:defRPr>
            </a:lvl1pPr>
          </a:lstStyle>
          <a:p>
            <a:pPr marL="0" lvl="0" indent="0" algn="ctr" defTabSz="1827154">
              <a:buFontTx/>
              <a:buNone/>
            </a:pPr>
            <a:r>
              <a:rPr lang="pl-PL" dirty="0" smtClean="0"/>
              <a:t> </a:t>
            </a:r>
            <a:endParaRPr dirty="0"/>
          </a:p>
        </p:txBody>
      </p:sp>
      <p:sp>
        <p:nvSpPr>
          <p:cNvPr id="11"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2"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4"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5"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iPhone - details 2">
    <p:bg>
      <p:bgPr>
        <a:solidFill>
          <a:srgbClr val="FFFFFF"/>
        </a:solidFill>
        <a:effectLst/>
      </p:bgPr>
    </p:bg>
    <p:spTree>
      <p:nvGrpSpPr>
        <p:cNvPr id="1" name=""/>
        <p:cNvGrpSpPr/>
        <p:nvPr/>
      </p:nvGrpSpPr>
      <p:grpSpPr>
        <a:xfrm>
          <a:off x="0" y="0"/>
          <a:ext cx="0" cy="0"/>
          <a:chOff x="0" y="0"/>
          <a:chExt cx="0" cy="0"/>
        </a:xfrm>
      </p:grpSpPr>
      <p:pic>
        <p:nvPicPr>
          <p:cNvPr id="1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0517" y="-4878963"/>
            <a:ext cx="7922965" cy="16329600"/>
          </a:xfrm>
          <a:prstGeom prst="rect">
            <a:avLst/>
          </a:prstGeom>
          <a:ln w="12700">
            <a:miter lim="400000"/>
          </a:ln>
        </p:spPr>
      </p:pic>
      <p:sp>
        <p:nvSpPr>
          <p:cNvPr id="17" name="yoda.jpg"/>
          <p:cNvSpPr>
            <a:spLocks noGrp="1" noChangeAspect="1"/>
          </p:cNvSpPr>
          <p:nvPr>
            <p:ph type="pic" sz="quarter" idx="29" hasCustomPrompt="1"/>
          </p:nvPr>
        </p:nvSpPr>
        <p:spPr>
          <a:xfrm>
            <a:off x="8699611" y="-2950963"/>
            <a:ext cx="6984776"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8" name="Subtitle"/>
          <p:cNvSpPr>
            <a:spLocks noGrp="1"/>
          </p:cNvSpPr>
          <p:nvPr>
            <p:ph type="body" sz="quarter" idx="21" hasCustomPrompt="1"/>
          </p:nvPr>
        </p:nvSpPr>
        <p:spPr>
          <a:xfrm>
            <a:off x="1606030" y="369990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Subtitle"/>
          <p:cNvSpPr>
            <a:spLocks noGrp="1"/>
          </p:cNvSpPr>
          <p:nvPr>
            <p:ph type="body" sz="quarter" idx="22" hasCustomPrompt="1"/>
          </p:nvPr>
        </p:nvSpPr>
        <p:spPr>
          <a:xfrm>
            <a:off x="1606030" y="760807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0" name="Line"/>
          <p:cNvSpPr>
            <a:spLocks noGrp="1"/>
          </p:cNvSpPr>
          <p:nvPr>
            <p:ph type="body" sz="quarter" idx="23" hasCustomPrompt="1"/>
          </p:nvPr>
        </p:nvSpPr>
        <p:spPr>
          <a:xfrm>
            <a:off x="6991779" y="407301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1" name="Line"/>
          <p:cNvSpPr>
            <a:spLocks noGrp="1"/>
          </p:cNvSpPr>
          <p:nvPr>
            <p:ph type="body" sz="quarter" idx="24" hasCustomPrompt="1"/>
          </p:nvPr>
        </p:nvSpPr>
        <p:spPr>
          <a:xfrm>
            <a:off x="6991779" y="901543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2"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Subtitle"/>
          <p:cNvSpPr>
            <a:spLocks noGrp="1"/>
          </p:cNvSpPr>
          <p:nvPr>
            <p:ph type="body" sz="quarter" idx="26" hasCustomPrompt="1"/>
          </p:nvPr>
        </p:nvSpPr>
        <p:spPr>
          <a:xfrm>
            <a:off x="17592204" y="547397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4"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5" name="Line"/>
          <p:cNvSpPr>
            <a:spLocks noGrp="1"/>
          </p:cNvSpPr>
          <p:nvPr>
            <p:ph type="body" sz="quarter" idx="28" hasCustomPrompt="1"/>
          </p:nvPr>
        </p:nvSpPr>
        <p:spPr>
          <a:xfrm>
            <a:off x="12551246" y="685519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iPhone - nav flow">
    <p:bg>
      <p:bgPr>
        <a:solidFill>
          <a:srgbClr val="FFFFFF"/>
        </a:solidFill>
        <a:effectLst/>
      </p:bgPr>
    </p:bg>
    <p:spTree>
      <p:nvGrpSpPr>
        <p:cNvPr id="1" name=""/>
        <p:cNvGrpSpPr/>
        <p:nvPr/>
      </p:nvGrpSpPr>
      <p:grpSpPr>
        <a:xfrm>
          <a:off x="0" y="0"/>
          <a:ext cx="0" cy="0"/>
          <a:chOff x="0" y="0"/>
          <a:chExt cx="0" cy="0"/>
        </a:xfrm>
      </p:grpSpPr>
      <p:pic>
        <p:nvPicPr>
          <p:cNvPr id="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06778" y="1530000"/>
            <a:ext cx="4716050" cy="9720000"/>
          </a:xfrm>
          <a:prstGeom prst="rect">
            <a:avLst/>
          </a:prstGeom>
          <a:ln w="12700">
            <a:miter lim="400000"/>
          </a:ln>
        </p:spPr>
      </p:pic>
      <p:sp>
        <p:nvSpPr>
          <p:cNvPr id="28" name="yoda.jpg"/>
          <p:cNvSpPr>
            <a:spLocks noGrp="1"/>
          </p:cNvSpPr>
          <p:nvPr>
            <p:ph type="pic" sz="quarter" idx="16" hasCustomPrompt="1"/>
          </p:nvPr>
        </p:nvSpPr>
        <p:spPr>
          <a:xfrm>
            <a:off x="6776572" y="2665661"/>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pic>
        <p:nvPicPr>
          <p:cNvPr id="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09178" y="1530000"/>
            <a:ext cx="4716050" cy="9720000"/>
          </a:xfrm>
          <a:prstGeom prst="rect">
            <a:avLst/>
          </a:prstGeom>
          <a:ln w="12700">
            <a:miter lim="400000"/>
          </a:ln>
        </p:spPr>
      </p:pic>
      <p:sp>
        <p:nvSpPr>
          <p:cNvPr id="18" name="yoda.jpg"/>
          <p:cNvSpPr>
            <a:spLocks noGrp="1"/>
          </p:cNvSpPr>
          <p:nvPr>
            <p:ph type="pic" sz="quarter" idx="22" hasCustomPrompt="1"/>
          </p:nvPr>
        </p:nvSpPr>
        <p:spPr>
          <a:xfrm>
            <a:off x="13378637"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1" name="Point 1…"/>
          <p:cNvSpPr>
            <a:spLocks noGrp="1"/>
          </p:cNvSpPr>
          <p:nvPr>
            <p:ph type="body" sz="quarter" idx="18" hasCustomPrompt="1"/>
          </p:nvPr>
        </p:nvSpPr>
        <p:spPr>
          <a:xfrm>
            <a:off x="1843698" y="7435083"/>
            <a:ext cx="3938796" cy="2696123"/>
          </a:xfrm>
          <a:prstGeom prst="rect">
            <a:avLst/>
          </a:prstGeom>
        </p:spPr>
        <p:txBody>
          <a:bodyPr anchor="b">
            <a:noAutofit/>
          </a:bodyPr>
          <a:lstStyle>
            <a:lvl1pPr>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
        <p:nvSpPr>
          <p:cNvPr id="13" name="Point 1…"/>
          <p:cNvSpPr>
            <a:spLocks noGrp="1"/>
          </p:cNvSpPr>
          <p:nvPr>
            <p:ph type="body" sz="quarter" idx="19" hasCustomPrompt="1"/>
          </p:nvPr>
        </p:nvSpPr>
        <p:spPr>
          <a:xfrm>
            <a:off x="18621562" y="7435083"/>
            <a:ext cx="3938796" cy="2696123"/>
          </a:xfrm>
          <a:prstGeom prst="rect">
            <a:avLst/>
          </a:prstGeom>
        </p:spPr>
        <p:txBody>
          <a:bodyPr anchor="b">
            <a:noAutofit/>
          </a:bodyPr>
          <a:lstStyle>
            <a:lvl1pPr marL="456148" indent="-456148">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
        <p:nvSpPr>
          <p:cNvPr id="14" name="Screen name"/>
          <p:cNvSpPr txBox="1">
            <a:spLocks noGrp="1"/>
          </p:cNvSpPr>
          <p:nvPr>
            <p:ph type="body" sz="quarter" idx="15" hasCustomPrompt="1"/>
          </p:nvPr>
        </p:nvSpPr>
        <p:spPr>
          <a:xfrm>
            <a:off x="6464589" y="11543655"/>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5" name="Screen name"/>
          <p:cNvSpPr txBox="1">
            <a:spLocks noGrp="1"/>
          </p:cNvSpPr>
          <p:nvPr>
            <p:ph type="body" sz="quarter" idx="20" hasCustomPrompt="1"/>
          </p:nvPr>
        </p:nvSpPr>
        <p:spPr>
          <a:xfrm>
            <a:off x="13066569" y="11543655"/>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6" name="Line"/>
          <p:cNvSpPr>
            <a:spLocks noGrp="1"/>
          </p:cNvSpPr>
          <p:nvPr>
            <p:ph type="body" sz="quarter" idx="21" hasCustomPrompt="1"/>
          </p:nvPr>
        </p:nvSpPr>
        <p:spPr>
          <a:xfrm>
            <a:off x="9474181" y="4987528"/>
            <a:ext cx="4295378" cy="4360962"/>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iPhone - gallery">
    <p:bg>
      <p:bgPr>
        <a:solidFill>
          <a:srgbClr val="FFFFFF"/>
        </a:solidFill>
        <a:effectLst/>
      </p:bgPr>
    </p:bg>
    <p:spTree>
      <p:nvGrpSpPr>
        <p:cNvPr id="1" name=""/>
        <p:cNvGrpSpPr/>
        <p:nvPr/>
      </p:nvGrpSpPr>
      <p:grpSpPr>
        <a:xfrm>
          <a:off x="0" y="0"/>
          <a:ext cx="0" cy="0"/>
          <a:chOff x="0" y="0"/>
          <a:chExt cx="0" cy="0"/>
        </a:xfrm>
      </p:grpSpPr>
      <p:sp>
        <p:nvSpPr>
          <p:cNvPr id="14" name="Screen name"/>
          <p:cNvSpPr txBox="1">
            <a:spLocks noGrp="1"/>
          </p:cNvSpPr>
          <p:nvPr>
            <p:ph type="body" sz="quarter" idx="15" hasCustomPrompt="1"/>
          </p:nvPr>
        </p:nvSpPr>
        <p:spPr>
          <a:xfrm>
            <a:off x="7162805" y="11543655"/>
            <a:ext cx="471605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5" name="Screen name"/>
          <p:cNvSpPr txBox="1">
            <a:spLocks noGrp="1"/>
          </p:cNvSpPr>
          <p:nvPr>
            <p:ph type="body" sz="quarter" idx="20" hasCustomPrompt="1"/>
          </p:nvPr>
        </p:nvSpPr>
        <p:spPr>
          <a:xfrm>
            <a:off x="12503557" y="11543655"/>
            <a:ext cx="471605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8" name="Screen name"/>
          <p:cNvSpPr txBox="1">
            <a:spLocks noGrp="1"/>
          </p:cNvSpPr>
          <p:nvPr>
            <p:ph type="body" sz="quarter" idx="22" hasCustomPrompt="1"/>
          </p:nvPr>
        </p:nvSpPr>
        <p:spPr>
          <a:xfrm>
            <a:off x="1845989" y="11543655"/>
            <a:ext cx="4692115"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21" name="Screen name"/>
          <p:cNvSpPr txBox="1">
            <a:spLocks noGrp="1"/>
          </p:cNvSpPr>
          <p:nvPr>
            <p:ph type="body" sz="quarter" idx="24" hasCustomPrompt="1"/>
          </p:nvPr>
        </p:nvSpPr>
        <p:spPr>
          <a:xfrm>
            <a:off x="17844308" y="11543655"/>
            <a:ext cx="4716418"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pic>
        <p:nvPicPr>
          <p:cNvPr id="1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62805" y="1530000"/>
            <a:ext cx="4716050" cy="9720000"/>
          </a:xfrm>
          <a:prstGeom prst="rect">
            <a:avLst/>
          </a:prstGeom>
          <a:ln w="12700">
            <a:miter lim="400000"/>
          </a:ln>
        </p:spPr>
      </p:pic>
      <p:sp>
        <p:nvSpPr>
          <p:cNvPr id="22" name="yoda.jpg"/>
          <p:cNvSpPr>
            <a:spLocks noGrp="1"/>
          </p:cNvSpPr>
          <p:nvPr>
            <p:ph type="pic" sz="quarter" idx="16" hasCustomPrompt="1"/>
          </p:nvPr>
        </p:nvSpPr>
        <p:spPr>
          <a:xfrm>
            <a:off x="7432599" y="2665661"/>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pic>
        <p:nvPicPr>
          <p:cNvPr id="23"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03556" y="1530000"/>
            <a:ext cx="4716050" cy="9720000"/>
          </a:xfrm>
          <a:prstGeom prst="rect">
            <a:avLst/>
          </a:prstGeom>
          <a:ln w="12700">
            <a:miter lim="400000"/>
          </a:ln>
        </p:spPr>
      </p:pic>
      <p:sp>
        <p:nvSpPr>
          <p:cNvPr id="24" name="yoda.jpg"/>
          <p:cNvSpPr>
            <a:spLocks noGrp="1"/>
          </p:cNvSpPr>
          <p:nvPr>
            <p:ph type="pic" sz="quarter" idx="25" hasCustomPrompt="1"/>
          </p:nvPr>
        </p:nvSpPr>
        <p:spPr>
          <a:xfrm>
            <a:off x="12773350"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pic>
        <p:nvPicPr>
          <p:cNvPr id="2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22054" y="1529999"/>
            <a:ext cx="4716050" cy="9720000"/>
          </a:xfrm>
          <a:prstGeom prst="rect">
            <a:avLst/>
          </a:prstGeom>
          <a:ln w="12700">
            <a:miter lim="400000"/>
          </a:ln>
        </p:spPr>
      </p:pic>
      <p:sp>
        <p:nvSpPr>
          <p:cNvPr id="26" name="yoda.jpg"/>
          <p:cNvSpPr>
            <a:spLocks noGrp="1"/>
          </p:cNvSpPr>
          <p:nvPr>
            <p:ph type="pic" sz="quarter" idx="26" hasCustomPrompt="1"/>
          </p:nvPr>
        </p:nvSpPr>
        <p:spPr>
          <a:xfrm>
            <a:off x="2091848"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pic>
        <p:nvPicPr>
          <p:cNvPr id="27"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44308" y="1530000"/>
            <a:ext cx="4716050" cy="9720000"/>
          </a:xfrm>
          <a:prstGeom prst="rect">
            <a:avLst/>
          </a:prstGeom>
          <a:ln w="12700">
            <a:miter lim="400000"/>
          </a:ln>
        </p:spPr>
      </p:pic>
      <p:sp>
        <p:nvSpPr>
          <p:cNvPr id="29" name="yoda.jpg"/>
          <p:cNvSpPr>
            <a:spLocks noGrp="1"/>
          </p:cNvSpPr>
          <p:nvPr>
            <p:ph type="pic" sz="quarter" idx="27" hasCustomPrompt="1"/>
          </p:nvPr>
        </p:nvSpPr>
        <p:spPr>
          <a:xfrm>
            <a:off x="18113767"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Android - intro">
    <p:bg>
      <p:bgPr>
        <a:solidFill>
          <a:srgbClr val="FFFFFF"/>
        </a:solidFill>
        <a:effectLst/>
      </p:bgPr>
    </p:bg>
    <p:spTree>
      <p:nvGrpSpPr>
        <p:cNvPr id="1" name=""/>
        <p:cNvGrpSpPr/>
        <p:nvPr/>
      </p:nvGrpSpPr>
      <p:grpSpPr>
        <a:xfrm>
          <a:off x="0" y="0"/>
          <a:ext cx="0" cy="0"/>
          <a:chOff x="0" y="0"/>
          <a:chExt cx="0" cy="0"/>
        </a:xfrm>
      </p:grpSpPr>
      <p:pic>
        <p:nvPicPr>
          <p:cNvPr id="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161232" y="1998116"/>
            <a:ext cx="7985002" cy="15609780"/>
          </a:xfrm>
          <a:prstGeom prst="rect">
            <a:avLst/>
          </a:prstGeom>
          <a:ln w="12700">
            <a:miter lim="400000"/>
          </a:ln>
        </p:spPr>
      </p:pic>
      <p:sp>
        <p:nvSpPr>
          <p:cNvPr id="28" name="yoda.jpg"/>
          <p:cNvSpPr>
            <a:spLocks noGrp="1" noChangeAspect="1"/>
          </p:cNvSpPr>
          <p:nvPr>
            <p:ph type="pic" sz="quarter" idx="16" hasCustomPrompt="1"/>
          </p:nvPr>
        </p:nvSpPr>
        <p:spPr>
          <a:xfrm>
            <a:off x="14515200" y="34416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Android - details 1">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99499" y="1911600"/>
            <a:ext cx="7985002" cy="15609780"/>
          </a:xfrm>
          <a:prstGeom prst="rect">
            <a:avLst/>
          </a:prstGeom>
          <a:ln w="12700">
            <a:miter lim="400000"/>
          </a:ln>
        </p:spPr>
      </p:pic>
      <p:sp>
        <p:nvSpPr>
          <p:cNvPr id="17" name="yoda.jpg"/>
          <p:cNvSpPr>
            <a:spLocks noGrp="1" noChangeAspect="1"/>
          </p:cNvSpPr>
          <p:nvPr>
            <p:ph type="pic" sz="quarter" idx="16" hasCustomPrompt="1"/>
          </p:nvPr>
        </p:nvSpPr>
        <p:spPr>
          <a:xfrm>
            <a:off x="8546400" y="33552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8"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0"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1"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2"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4"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5"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Android - details 2">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99499" y="-3970800"/>
            <a:ext cx="7985002" cy="15609780"/>
          </a:xfrm>
          <a:prstGeom prst="rect">
            <a:avLst/>
          </a:prstGeom>
          <a:ln w="12700">
            <a:miter lim="400000"/>
          </a:ln>
        </p:spPr>
      </p:pic>
      <p:sp>
        <p:nvSpPr>
          <p:cNvPr id="17" name="yoda.jpg"/>
          <p:cNvSpPr>
            <a:spLocks noGrp="1" noChangeAspect="1"/>
          </p:cNvSpPr>
          <p:nvPr>
            <p:ph type="pic" sz="quarter" idx="16" hasCustomPrompt="1"/>
          </p:nvPr>
        </p:nvSpPr>
        <p:spPr>
          <a:xfrm>
            <a:off x="8546400" y="-25272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8" name="Subtitle"/>
          <p:cNvSpPr>
            <a:spLocks noGrp="1"/>
          </p:cNvSpPr>
          <p:nvPr>
            <p:ph type="body" sz="quarter" idx="21" hasCustomPrompt="1"/>
          </p:nvPr>
        </p:nvSpPr>
        <p:spPr>
          <a:xfrm>
            <a:off x="1606030" y="2881685"/>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Subtitle"/>
          <p:cNvSpPr>
            <a:spLocks noGrp="1"/>
          </p:cNvSpPr>
          <p:nvPr>
            <p:ph type="body" sz="quarter" idx="22" hasCustomPrompt="1"/>
          </p:nvPr>
        </p:nvSpPr>
        <p:spPr>
          <a:xfrm>
            <a:off x="1606030" y="7320047"/>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0" name="Line"/>
          <p:cNvSpPr>
            <a:spLocks noGrp="1"/>
          </p:cNvSpPr>
          <p:nvPr>
            <p:ph type="body" sz="quarter" idx="23" hasCustomPrompt="1"/>
          </p:nvPr>
        </p:nvSpPr>
        <p:spPr>
          <a:xfrm>
            <a:off x="6991779" y="3254792"/>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1" name="Line"/>
          <p:cNvSpPr>
            <a:spLocks noGrp="1"/>
          </p:cNvSpPr>
          <p:nvPr>
            <p:ph type="body" sz="quarter" idx="24" hasCustomPrompt="1"/>
          </p:nvPr>
        </p:nvSpPr>
        <p:spPr>
          <a:xfrm>
            <a:off x="6991779" y="8727400"/>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2"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Subtitle"/>
          <p:cNvSpPr>
            <a:spLocks noGrp="1"/>
          </p:cNvSpPr>
          <p:nvPr>
            <p:ph type="body" sz="quarter" idx="26" hasCustomPrompt="1"/>
          </p:nvPr>
        </p:nvSpPr>
        <p:spPr>
          <a:xfrm>
            <a:off x="17592204" y="600416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4"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5" name="Line"/>
          <p:cNvSpPr>
            <a:spLocks noGrp="1"/>
          </p:cNvSpPr>
          <p:nvPr>
            <p:ph type="body" sz="quarter" idx="28" hasCustomPrompt="1"/>
          </p:nvPr>
        </p:nvSpPr>
        <p:spPr>
          <a:xfrm>
            <a:off x="12551246" y="738538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Android - nav flow">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94949" y="2120503"/>
            <a:ext cx="4753010" cy="9291600"/>
          </a:xfrm>
          <a:prstGeom prst="rect">
            <a:avLst/>
          </a:prstGeom>
          <a:ln w="12700">
            <a:miter lim="400000"/>
          </a:ln>
        </p:spPr>
      </p:pic>
      <p:pic>
        <p:nvPicPr>
          <p:cNvPr id="19"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91854" y="2120503"/>
            <a:ext cx="4753010" cy="9291600"/>
          </a:xfrm>
          <a:prstGeom prst="rect">
            <a:avLst/>
          </a:prstGeom>
          <a:ln w="12700">
            <a:miter lim="400000"/>
          </a:ln>
        </p:spPr>
      </p:pic>
      <p:sp>
        <p:nvSpPr>
          <p:cNvPr id="28" name="yoda.jpg"/>
          <p:cNvSpPr>
            <a:spLocks noGrp="1" noChangeAspect="1"/>
          </p:cNvSpPr>
          <p:nvPr>
            <p:ph type="pic" sz="quarter" idx="16" hasCustomPrompt="1"/>
          </p:nvPr>
        </p:nvSpPr>
        <p:spPr>
          <a:xfrm>
            <a:off x="6660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8" name="yoda.jpg"/>
          <p:cNvSpPr>
            <a:spLocks noGrp="1" noChangeAspect="1"/>
          </p:cNvSpPr>
          <p:nvPr>
            <p:ph type="pic" sz="quarter" idx="17" hasCustomPrompt="1"/>
          </p:nvPr>
        </p:nvSpPr>
        <p:spPr>
          <a:xfrm>
            <a:off x="13248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1" name="Point 1…"/>
          <p:cNvSpPr>
            <a:spLocks noGrp="1"/>
          </p:cNvSpPr>
          <p:nvPr>
            <p:ph type="body" sz="quarter" idx="18" hasCustomPrompt="1"/>
          </p:nvPr>
        </p:nvSpPr>
        <p:spPr>
          <a:xfrm>
            <a:off x="1843698" y="7435083"/>
            <a:ext cx="3938796" cy="2696123"/>
          </a:xfrm>
          <a:prstGeom prst="rect">
            <a:avLst/>
          </a:prstGeom>
        </p:spPr>
        <p:txBody>
          <a:bodyPr anchor="b">
            <a:spAutoFit/>
          </a:bodyPr>
          <a:lstStyle>
            <a:lvl1pPr>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
        <p:nvSpPr>
          <p:cNvPr id="13" name="Point 1…"/>
          <p:cNvSpPr>
            <a:spLocks noGrp="1"/>
          </p:cNvSpPr>
          <p:nvPr>
            <p:ph type="body" sz="quarter" idx="19" hasCustomPrompt="1"/>
          </p:nvPr>
        </p:nvSpPr>
        <p:spPr>
          <a:xfrm>
            <a:off x="18621562" y="7435083"/>
            <a:ext cx="3938796" cy="2696123"/>
          </a:xfrm>
          <a:prstGeom prst="rect">
            <a:avLst/>
          </a:prstGeom>
        </p:spPr>
        <p:txBody>
          <a:bodyPr anchor="b">
            <a:spAutoFit/>
          </a:bodyPr>
          <a:lstStyle>
            <a:lvl1pP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
        <p:nvSpPr>
          <p:cNvPr id="14" name="Screen name"/>
          <p:cNvSpPr txBox="1">
            <a:spLocks noGrp="1"/>
          </p:cNvSpPr>
          <p:nvPr>
            <p:ph type="body" sz="quarter" idx="15" hasCustomPrompt="1"/>
          </p:nvPr>
        </p:nvSpPr>
        <p:spPr>
          <a:xfrm>
            <a:off x="6494948" y="11543655"/>
            <a:ext cx="475301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5" name="Screen name"/>
          <p:cNvSpPr txBox="1">
            <a:spLocks noGrp="1"/>
          </p:cNvSpPr>
          <p:nvPr>
            <p:ph type="body" sz="quarter" idx="20" hasCustomPrompt="1"/>
          </p:nvPr>
        </p:nvSpPr>
        <p:spPr>
          <a:xfrm>
            <a:off x="13091854" y="1154365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6" name="Line"/>
          <p:cNvSpPr>
            <a:spLocks noGrp="1"/>
          </p:cNvSpPr>
          <p:nvPr>
            <p:ph type="body" sz="quarter" idx="21" hasCustomPrompt="1"/>
          </p:nvPr>
        </p:nvSpPr>
        <p:spPr>
          <a:xfrm>
            <a:off x="9474181" y="4987528"/>
            <a:ext cx="4295378" cy="4360962"/>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Android - gallery">
    <p:bg>
      <p:bgPr>
        <a:solidFill>
          <a:srgbClr val="FFFFFF"/>
        </a:solidFill>
        <a:effectLst/>
      </p:bgPr>
    </p:bg>
    <p:spTree>
      <p:nvGrpSpPr>
        <p:cNvPr id="1" name=""/>
        <p:cNvGrpSpPr/>
        <p:nvPr/>
      </p:nvGrpSpPr>
      <p:grpSpPr>
        <a:xfrm>
          <a:off x="0" y="0"/>
          <a:ext cx="0" cy="0"/>
          <a:chOff x="0" y="0"/>
          <a:chExt cx="0" cy="0"/>
        </a:xfrm>
      </p:grpSpPr>
      <p:pic>
        <p:nvPicPr>
          <p:cNvPr id="1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73880" y="2120503"/>
            <a:ext cx="4753010" cy="9291600"/>
          </a:xfrm>
          <a:prstGeom prst="rect">
            <a:avLst/>
          </a:prstGeom>
          <a:ln w="12700">
            <a:miter lim="400000"/>
          </a:ln>
        </p:spPr>
      </p:pic>
      <p:pic>
        <p:nvPicPr>
          <p:cNvPr id="2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490416" y="2120503"/>
            <a:ext cx="4753010" cy="9291600"/>
          </a:xfrm>
          <a:prstGeom prst="rect">
            <a:avLst/>
          </a:prstGeom>
          <a:ln w="12700">
            <a:miter lim="400000"/>
          </a:ln>
        </p:spPr>
      </p:pic>
      <p:pic>
        <p:nvPicPr>
          <p:cNvPr id="2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06953" y="2120503"/>
            <a:ext cx="4753010" cy="9291600"/>
          </a:xfrm>
          <a:prstGeom prst="rect">
            <a:avLst/>
          </a:prstGeom>
          <a:ln w="12700">
            <a:miter lim="400000"/>
          </a:ln>
        </p:spPr>
      </p:pic>
      <p:pic>
        <p:nvPicPr>
          <p:cNvPr id="24"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57344" y="2120503"/>
            <a:ext cx="4753010" cy="9291600"/>
          </a:xfrm>
          <a:prstGeom prst="rect">
            <a:avLst/>
          </a:prstGeom>
          <a:ln w="12700">
            <a:miter lim="400000"/>
          </a:ln>
        </p:spPr>
      </p:pic>
      <p:sp>
        <p:nvSpPr>
          <p:cNvPr id="28" name="yoda.jpg"/>
          <p:cNvSpPr>
            <a:spLocks noGrp="1" noChangeAspect="1"/>
          </p:cNvSpPr>
          <p:nvPr>
            <p:ph type="pic" sz="quarter" idx="16" hasCustomPrompt="1"/>
          </p:nvPr>
        </p:nvSpPr>
        <p:spPr>
          <a:xfrm>
            <a:off x="7344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8" name="yoda.jpg"/>
          <p:cNvSpPr>
            <a:spLocks noGrp="1" noChangeAspect="1"/>
          </p:cNvSpPr>
          <p:nvPr>
            <p:ph type="pic" sz="quarter" idx="17" hasCustomPrompt="1"/>
          </p:nvPr>
        </p:nvSpPr>
        <p:spPr>
          <a:xfrm>
            <a:off x="12672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4" name="Screen name"/>
          <p:cNvSpPr txBox="1">
            <a:spLocks noGrp="1"/>
          </p:cNvSpPr>
          <p:nvPr>
            <p:ph type="body" sz="quarter" idx="15" hasCustomPrompt="1"/>
          </p:nvPr>
        </p:nvSpPr>
        <p:spPr>
          <a:xfrm>
            <a:off x="7173880" y="1154365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5" name="Screen name"/>
          <p:cNvSpPr txBox="1">
            <a:spLocks noGrp="1"/>
          </p:cNvSpPr>
          <p:nvPr>
            <p:ph type="body" sz="quarter" idx="20" hasCustomPrompt="1"/>
          </p:nvPr>
        </p:nvSpPr>
        <p:spPr>
          <a:xfrm>
            <a:off x="12490415" y="11543655"/>
            <a:ext cx="475301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9" name="yoda.jpg"/>
          <p:cNvSpPr>
            <a:spLocks noGrp="1" noChangeAspect="1"/>
          </p:cNvSpPr>
          <p:nvPr>
            <p:ph type="pic" sz="quarter" idx="21" hasCustomPrompt="1"/>
          </p:nvPr>
        </p:nvSpPr>
        <p:spPr>
          <a:xfrm>
            <a:off x="2038078" y="289642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20" name="Screen name"/>
          <p:cNvSpPr txBox="1">
            <a:spLocks noGrp="1"/>
          </p:cNvSpPr>
          <p:nvPr>
            <p:ph type="body" sz="quarter" idx="22" hasCustomPrompt="1"/>
          </p:nvPr>
        </p:nvSpPr>
        <p:spPr>
          <a:xfrm>
            <a:off x="1857345" y="1155647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22" name="yoda.jpg"/>
          <p:cNvSpPr>
            <a:spLocks noGrp="1" noChangeAspect="1"/>
          </p:cNvSpPr>
          <p:nvPr>
            <p:ph type="pic" sz="quarter" idx="23" hasCustomPrompt="1"/>
          </p:nvPr>
        </p:nvSpPr>
        <p:spPr>
          <a:xfrm>
            <a:off x="17951846"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23" name="Screen name"/>
          <p:cNvSpPr txBox="1">
            <a:spLocks noGrp="1"/>
          </p:cNvSpPr>
          <p:nvPr>
            <p:ph type="body" sz="quarter" idx="24" hasCustomPrompt="1"/>
          </p:nvPr>
        </p:nvSpPr>
        <p:spPr>
          <a:xfrm>
            <a:off x="17806951" y="11543655"/>
            <a:ext cx="4753012"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App - gallery">
    <p:bg>
      <p:bgPr>
        <a:solidFill>
          <a:srgbClr val="FFFFFF"/>
        </a:solidFill>
        <a:effectLst/>
      </p:bgPr>
    </p:bg>
    <p:spTree>
      <p:nvGrpSpPr>
        <p:cNvPr id="1" name=""/>
        <p:cNvGrpSpPr/>
        <p:nvPr/>
      </p:nvGrpSpPr>
      <p:grpSpPr>
        <a:xfrm>
          <a:off x="0" y="0"/>
          <a:ext cx="0" cy="0"/>
          <a:chOff x="0" y="0"/>
          <a:chExt cx="0" cy="0"/>
        </a:xfrm>
      </p:grpSpPr>
      <p:sp>
        <p:nvSpPr>
          <p:cNvPr id="10" name="yoda.jpg"/>
          <p:cNvSpPr>
            <a:spLocks noGrp="1" noChangeAspect="1"/>
          </p:cNvSpPr>
          <p:nvPr>
            <p:ph type="pic" sz="quarter" idx="17" hasCustomPrompt="1"/>
          </p:nvPr>
        </p:nvSpPr>
        <p:spPr>
          <a:xfrm>
            <a:off x="1822054" y="2997545"/>
            <a:ext cx="4316400" cy="767051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1" name="yoda.jpg"/>
          <p:cNvSpPr>
            <a:spLocks noGrp="1" noChangeAspect="1"/>
          </p:cNvSpPr>
          <p:nvPr>
            <p:ph type="pic" sz="quarter" idx="18" hasCustomPrompt="1"/>
          </p:nvPr>
        </p:nvSpPr>
        <p:spPr>
          <a:xfrm>
            <a:off x="18243563" y="2997545"/>
            <a:ext cx="4316400" cy="767051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5" name="yoda.jpg"/>
          <p:cNvSpPr>
            <a:spLocks noGrp="1" noChangeAspect="1"/>
          </p:cNvSpPr>
          <p:nvPr>
            <p:ph type="pic" sz="quarter" idx="19" hasCustomPrompt="1"/>
          </p:nvPr>
        </p:nvSpPr>
        <p:spPr>
          <a:xfrm>
            <a:off x="5320800" y="2543328"/>
            <a:ext cx="4827600" cy="8578944"/>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smtClean="0"/>
              <a:t> </a:t>
            </a:r>
            <a:endParaRPr/>
          </a:p>
        </p:txBody>
      </p:sp>
      <p:sp>
        <p:nvSpPr>
          <p:cNvPr id="6" name="yoda.jpg"/>
          <p:cNvSpPr>
            <a:spLocks noGrp="1" noChangeAspect="1"/>
          </p:cNvSpPr>
          <p:nvPr>
            <p:ph type="pic" sz="quarter" idx="20" hasCustomPrompt="1"/>
          </p:nvPr>
        </p:nvSpPr>
        <p:spPr>
          <a:xfrm>
            <a:off x="14212800" y="2543328"/>
            <a:ext cx="4827600" cy="8578944"/>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smtClean="0"/>
              <a:t> </a:t>
            </a:r>
            <a:endParaRPr/>
          </a:p>
        </p:txBody>
      </p:sp>
      <p:sp>
        <p:nvSpPr>
          <p:cNvPr id="28" name="yoda.jpg"/>
          <p:cNvSpPr>
            <a:spLocks noGrp="1" noChangeAspect="1"/>
          </p:cNvSpPr>
          <p:nvPr>
            <p:ph type="pic" sz="quarter" idx="16" hasCustomPrompt="1"/>
          </p:nvPr>
        </p:nvSpPr>
        <p:spPr>
          <a:xfrm>
            <a:off x="9396000" y="1868400"/>
            <a:ext cx="5587200" cy="9928800"/>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_Black-empty">
    <p:bg>
      <p:bgPr>
        <a:solidFill>
          <a:srgbClr val="141414"/>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iPad - intro - vertical">
    <p:bg>
      <p:bgPr>
        <a:solidFill>
          <a:srgbClr val="FFFFFF"/>
        </a:solidFill>
        <a:effectLst/>
      </p:bgPr>
    </p:bg>
    <p:spTree>
      <p:nvGrpSpPr>
        <p:cNvPr id="1" name=""/>
        <p:cNvGrpSpPr/>
        <p:nvPr/>
      </p:nvGrpSpPr>
      <p:grpSpPr>
        <a:xfrm>
          <a:off x="0" y="0"/>
          <a:ext cx="0" cy="0"/>
          <a:chOff x="0" y="0"/>
          <a:chExt cx="0" cy="0"/>
        </a:xfrm>
      </p:grpSpPr>
      <p:pic>
        <p:nvPicPr>
          <p:cNvPr id="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67844" y="1984771"/>
            <a:ext cx="10155779" cy="13326535"/>
          </a:xfrm>
          <a:prstGeom prst="rect">
            <a:avLst/>
          </a:prstGeom>
          <a:ln w="12700">
            <a:miter lim="400000"/>
          </a:ln>
        </p:spPr>
      </p:pic>
      <p:sp>
        <p:nvSpPr>
          <p:cNvPr id="28" name="yoda.jpg"/>
          <p:cNvSpPr>
            <a:spLocks noGrp="1" noChangeAspect="1"/>
          </p:cNvSpPr>
          <p:nvPr>
            <p:ph type="pic" sz="quarter" idx="16" hasCustomPrompt="1"/>
          </p:nvPr>
        </p:nvSpPr>
        <p:spPr>
          <a:xfrm>
            <a:off x="13525533" y="3025701"/>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iPad - intro - horizontal">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66824" y="1762124"/>
            <a:ext cx="13273551" cy="10160002"/>
          </a:xfrm>
          <a:prstGeom prst="rect">
            <a:avLst/>
          </a:prstGeom>
        </p:spPr>
      </p:pic>
      <p:sp>
        <p:nvSpPr>
          <p:cNvPr id="28" name="yoda.jpg"/>
          <p:cNvSpPr>
            <a:spLocks noGrp="1"/>
          </p:cNvSpPr>
          <p:nvPr>
            <p:ph type="pic" sz="quarter" idx="16" hasCustomPrompt="1"/>
          </p:nvPr>
        </p:nvSpPr>
        <p:spPr>
          <a:xfrm>
            <a:off x="14207430"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iPad - details 1 - vertical">
    <p:bg>
      <p:bgPr>
        <a:solidFill>
          <a:srgbClr val="FFFFFF"/>
        </a:solidFill>
        <a:effectLst/>
      </p:bgPr>
    </p:bg>
    <p:spTree>
      <p:nvGrpSpPr>
        <p:cNvPr id="1" name=""/>
        <p:cNvGrpSpPr/>
        <p:nvPr/>
      </p:nvGrpSpPr>
      <p:grpSpPr>
        <a:xfrm>
          <a:off x="0" y="0"/>
          <a:ext cx="0" cy="0"/>
          <a:chOff x="0" y="0"/>
          <a:chExt cx="0" cy="0"/>
        </a:xfrm>
      </p:grpSpPr>
      <p:pic>
        <p:nvPicPr>
          <p:cNvPr id="1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4110" y="1945581"/>
            <a:ext cx="10155779" cy="13326535"/>
          </a:xfrm>
          <a:prstGeom prst="rect">
            <a:avLst/>
          </a:prstGeom>
          <a:ln w="12700">
            <a:miter lim="400000"/>
          </a:ln>
        </p:spPr>
      </p:pic>
      <p:sp>
        <p:nvSpPr>
          <p:cNvPr id="16" name="yoda.jpg"/>
          <p:cNvSpPr>
            <a:spLocks noGrp="1" noChangeAspect="1"/>
          </p:cNvSpPr>
          <p:nvPr>
            <p:ph type="pic" sz="quarter" idx="29" hasCustomPrompt="1"/>
          </p:nvPr>
        </p:nvSpPr>
        <p:spPr>
          <a:xfrm>
            <a:off x="8071799" y="2986511"/>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6"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8"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0"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1"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2"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4"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iPad - details 2 - vertical">
    <p:bg>
      <p:bgPr>
        <a:solidFill>
          <a:srgbClr val="FFFFFF"/>
        </a:solidFill>
        <a:effectLst/>
      </p:bgPr>
    </p:bg>
    <p:spTree>
      <p:nvGrpSpPr>
        <p:cNvPr id="1" name=""/>
        <p:cNvGrpSpPr/>
        <p:nvPr/>
      </p:nvGrpSpPr>
      <p:grpSpPr>
        <a:xfrm>
          <a:off x="0" y="0"/>
          <a:ext cx="0" cy="0"/>
          <a:chOff x="0" y="0"/>
          <a:chExt cx="0" cy="0"/>
        </a:xfrm>
      </p:grpSpPr>
      <p:pic>
        <p:nvPicPr>
          <p:cNvPr id="1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4110" y="-1726827"/>
            <a:ext cx="10155779" cy="13326535"/>
          </a:xfrm>
          <a:prstGeom prst="rect">
            <a:avLst/>
          </a:prstGeom>
          <a:ln w="12700">
            <a:miter lim="400000"/>
          </a:ln>
        </p:spPr>
      </p:pic>
      <p:sp>
        <p:nvSpPr>
          <p:cNvPr id="16" name="yoda.jpg"/>
          <p:cNvSpPr>
            <a:spLocks noGrp="1" noChangeAspect="1"/>
          </p:cNvSpPr>
          <p:nvPr>
            <p:ph type="pic" sz="quarter" idx="29" hasCustomPrompt="1"/>
          </p:nvPr>
        </p:nvSpPr>
        <p:spPr>
          <a:xfrm>
            <a:off x="8071799" y="-685897"/>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6" name="Subtitle"/>
          <p:cNvSpPr>
            <a:spLocks noGrp="1"/>
          </p:cNvSpPr>
          <p:nvPr>
            <p:ph type="body" sz="quarter" idx="21" hasCustomPrompt="1"/>
          </p:nvPr>
        </p:nvSpPr>
        <p:spPr>
          <a:xfrm>
            <a:off x="1606030" y="369990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8" name="Subtitle"/>
          <p:cNvSpPr>
            <a:spLocks noGrp="1"/>
          </p:cNvSpPr>
          <p:nvPr>
            <p:ph type="body" sz="quarter" idx="22" hasCustomPrompt="1"/>
          </p:nvPr>
        </p:nvSpPr>
        <p:spPr>
          <a:xfrm>
            <a:off x="1606030" y="813826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Line"/>
          <p:cNvSpPr>
            <a:spLocks noGrp="1"/>
          </p:cNvSpPr>
          <p:nvPr>
            <p:ph type="body" sz="quarter" idx="23" hasCustomPrompt="1"/>
          </p:nvPr>
        </p:nvSpPr>
        <p:spPr>
          <a:xfrm>
            <a:off x="6991779" y="407301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0" name="Line"/>
          <p:cNvSpPr>
            <a:spLocks noGrp="1"/>
          </p:cNvSpPr>
          <p:nvPr>
            <p:ph type="body" sz="quarter" idx="24" hasCustomPrompt="1"/>
          </p:nvPr>
        </p:nvSpPr>
        <p:spPr>
          <a:xfrm>
            <a:off x="6991779" y="954562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1"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2" name="Subtitle"/>
          <p:cNvSpPr>
            <a:spLocks noGrp="1"/>
          </p:cNvSpPr>
          <p:nvPr>
            <p:ph type="body" sz="quarter" idx="26" hasCustomPrompt="1"/>
          </p:nvPr>
        </p:nvSpPr>
        <p:spPr>
          <a:xfrm>
            <a:off x="17592204" y="600416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4" name="Line"/>
          <p:cNvSpPr>
            <a:spLocks noGrp="1"/>
          </p:cNvSpPr>
          <p:nvPr>
            <p:ph type="body" sz="quarter" idx="28" hasCustomPrompt="1"/>
          </p:nvPr>
        </p:nvSpPr>
        <p:spPr>
          <a:xfrm>
            <a:off x="12551246" y="738538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iPad - details 1 - horizontal">
    <p:bg>
      <p:bgPr>
        <a:solidFill>
          <a:srgbClr val="FFFFFF"/>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20994" y="1762124"/>
            <a:ext cx="13273551" cy="10160002"/>
          </a:xfrm>
          <a:prstGeom prst="rect">
            <a:avLst/>
          </a:prstGeom>
        </p:spPr>
      </p:pic>
      <p:sp>
        <p:nvSpPr>
          <p:cNvPr id="11" name="yoda.jpg"/>
          <p:cNvSpPr>
            <a:spLocks noGrp="1"/>
          </p:cNvSpPr>
          <p:nvPr>
            <p:ph type="pic" sz="quarter" idx="25" hasCustomPrompt="1"/>
          </p:nvPr>
        </p:nvSpPr>
        <p:spPr>
          <a:xfrm>
            <a:off x="10440000"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6" name="Subtitle"/>
          <p:cNvSpPr>
            <a:spLocks noGrp="1"/>
          </p:cNvSpPr>
          <p:nvPr>
            <p:ph type="body" sz="quarter" idx="21" hasCustomPrompt="1"/>
          </p:nvPr>
        </p:nvSpPr>
        <p:spPr>
          <a:xfrm>
            <a:off x="1606030" y="381778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Subtitle"/>
          <p:cNvSpPr>
            <a:spLocks noGrp="1"/>
          </p:cNvSpPr>
          <p:nvPr>
            <p:ph type="body" sz="quarter" idx="22" hasCustomPrompt="1"/>
          </p:nvPr>
        </p:nvSpPr>
        <p:spPr>
          <a:xfrm>
            <a:off x="1606030" y="825615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Line"/>
          <p:cNvSpPr>
            <a:spLocks noGrp="1"/>
          </p:cNvSpPr>
          <p:nvPr>
            <p:ph type="body" sz="quarter" idx="23" hasCustomPrompt="1"/>
          </p:nvPr>
        </p:nvSpPr>
        <p:spPr>
          <a:xfrm>
            <a:off x="6991779" y="419089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4" name="Line"/>
          <p:cNvSpPr>
            <a:spLocks noGrp="1"/>
          </p:cNvSpPr>
          <p:nvPr>
            <p:ph type="body" sz="quarter" idx="24" hasCustomPrompt="1"/>
          </p:nvPr>
        </p:nvSpPr>
        <p:spPr>
          <a:xfrm>
            <a:off x="6991779" y="966350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iPad - details 2 - horizontal">
    <p:bg>
      <p:bgPr>
        <a:solidFill>
          <a:srgbClr val="FFFFFF"/>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30947" y="1762124"/>
            <a:ext cx="13273551" cy="10160002"/>
          </a:xfrm>
          <a:prstGeom prst="rect">
            <a:avLst/>
          </a:prstGeom>
        </p:spPr>
      </p:pic>
      <p:sp>
        <p:nvSpPr>
          <p:cNvPr id="13" name="yoda.jpg"/>
          <p:cNvSpPr>
            <a:spLocks noGrp="1"/>
          </p:cNvSpPr>
          <p:nvPr>
            <p:ph type="pic" sz="quarter" idx="25" hasCustomPrompt="1"/>
          </p:nvPr>
        </p:nvSpPr>
        <p:spPr>
          <a:xfrm>
            <a:off x="2871553"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8" name="Subtitle"/>
          <p:cNvSpPr>
            <a:spLocks noGrp="1"/>
          </p:cNvSpPr>
          <p:nvPr>
            <p:ph type="body" sz="quarter" idx="21"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1" name="Subtitle"/>
          <p:cNvSpPr>
            <a:spLocks noGrp="1"/>
          </p:cNvSpPr>
          <p:nvPr>
            <p:ph type="body" sz="quarter" idx="22"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2" name="Line"/>
          <p:cNvSpPr>
            <a:spLocks noGrp="1"/>
          </p:cNvSpPr>
          <p:nvPr>
            <p:ph type="body" sz="quarter" idx="23" hasCustomPrompt="1"/>
          </p:nvPr>
        </p:nvSpPr>
        <p:spPr>
          <a:xfrm>
            <a:off x="12551246" y="4177829"/>
            <a:ext cx="4939851" cy="13067"/>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5" name="Line"/>
          <p:cNvSpPr>
            <a:spLocks noGrp="1"/>
          </p:cNvSpPr>
          <p:nvPr>
            <p:ph type="body" sz="quarter" idx="24" hasCustomPrompt="1"/>
          </p:nvPr>
        </p:nvSpPr>
        <p:spPr>
          <a:xfrm>
            <a:off x="9166870" y="9663504"/>
            <a:ext cx="8324226"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iPad - nav flow - vertical">
    <p:bg>
      <p:bgPr>
        <a:solidFill>
          <a:srgbClr val="FFFFFF"/>
        </a:solidFill>
        <a:effectLst/>
      </p:bgPr>
    </p:bg>
    <p:spTree>
      <p:nvGrpSpPr>
        <p:cNvPr id="1" name=""/>
        <p:cNvGrpSpPr/>
        <p:nvPr/>
      </p:nvGrpSpPr>
      <p:grpSpPr>
        <a:xfrm>
          <a:off x="0" y="0"/>
          <a:ext cx="0" cy="0"/>
          <a:chOff x="0" y="0"/>
          <a:chExt cx="0" cy="0"/>
        </a:xfrm>
      </p:grpSpPr>
      <p:pic>
        <p:nvPicPr>
          <p:cNvPr id="12"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11600" y="2732400"/>
            <a:ext cx="5715337" cy="7499734"/>
          </a:xfrm>
          <a:prstGeom prst="rect">
            <a:avLst/>
          </a:prstGeom>
          <a:ln w="12700">
            <a:miter lim="400000"/>
          </a:ln>
        </p:spPr>
      </p:pic>
      <p:pic>
        <p:nvPicPr>
          <p:cNvPr id="11"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08463" y="2732400"/>
            <a:ext cx="5715337" cy="7499734"/>
          </a:xfrm>
          <a:prstGeom prst="rect">
            <a:avLst/>
          </a:prstGeom>
          <a:ln w="12700">
            <a:miter lim="400000"/>
          </a:ln>
        </p:spPr>
      </p:pic>
      <p:sp>
        <p:nvSpPr>
          <p:cNvPr id="28" name="yoda.jpg"/>
          <p:cNvSpPr>
            <a:spLocks noGrp="1" noChangeAspect="1"/>
          </p:cNvSpPr>
          <p:nvPr>
            <p:ph type="pic" sz="quarter" idx="16" hasCustomPrompt="1"/>
          </p:nvPr>
        </p:nvSpPr>
        <p:spPr>
          <a:xfrm>
            <a:off x="6547731" y="3322800"/>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6" name="yoda.jpg"/>
          <p:cNvSpPr>
            <a:spLocks noGrp="1" noChangeAspect="1"/>
          </p:cNvSpPr>
          <p:nvPr>
            <p:ph type="pic" sz="quarter" idx="17" hasCustomPrompt="1"/>
          </p:nvPr>
        </p:nvSpPr>
        <p:spPr>
          <a:xfrm>
            <a:off x="13250868" y="3322800"/>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7" name="Screen name"/>
          <p:cNvSpPr txBox="1">
            <a:spLocks noGrp="1"/>
          </p:cNvSpPr>
          <p:nvPr>
            <p:ph type="body" sz="quarter" idx="15" hasCustomPrompt="1"/>
          </p:nvPr>
        </p:nvSpPr>
        <p:spPr>
          <a:xfrm>
            <a:off x="6459300" y="10656000"/>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8" name="Screen name"/>
          <p:cNvSpPr txBox="1">
            <a:spLocks noGrp="1"/>
          </p:cNvSpPr>
          <p:nvPr>
            <p:ph type="body" sz="quarter" idx="20" hasCustomPrompt="1"/>
          </p:nvPr>
        </p:nvSpPr>
        <p:spPr>
          <a:xfrm>
            <a:off x="13169700" y="10656000"/>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9" name="Line"/>
          <p:cNvSpPr>
            <a:spLocks noGrp="1"/>
          </p:cNvSpPr>
          <p:nvPr>
            <p:ph type="body" sz="quarter" idx="21" hasCustomPrompt="1"/>
          </p:nvPr>
        </p:nvSpPr>
        <p:spPr>
          <a:xfrm>
            <a:off x="9982181" y="4479528"/>
            <a:ext cx="4295378" cy="3587658"/>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
        <p:nvSpPr>
          <p:cNvPr id="20" name="Point 1…"/>
          <p:cNvSpPr>
            <a:spLocks noGrp="1"/>
          </p:cNvSpPr>
          <p:nvPr>
            <p:ph type="body" sz="quarter" idx="18" hasCustomPrompt="1"/>
          </p:nvPr>
        </p:nvSpPr>
        <p:spPr>
          <a:xfrm>
            <a:off x="1843698" y="7435083"/>
            <a:ext cx="3938796" cy="2696123"/>
          </a:xfrm>
          <a:prstGeom prst="rect">
            <a:avLst/>
          </a:prstGeom>
        </p:spPr>
        <p:txBody>
          <a:bodyPr anchor="b">
            <a:no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
        <p:nvSpPr>
          <p:cNvPr id="21" name="Point 1…"/>
          <p:cNvSpPr>
            <a:spLocks noGrp="1"/>
          </p:cNvSpPr>
          <p:nvPr>
            <p:ph type="body" sz="quarter" idx="19" hasCustomPrompt="1"/>
          </p:nvPr>
        </p:nvSpPr>
        <p:spPr>
          <a:xfrm>
            <a:off x="18621562" y="7435083"/>
            <a:ext cx="3938796" cy="2696123"/>
          </a:xfrm>
          <a:prstGeom prst="rect">
            <a:avLst/>
          </a:prstGeom>
        </p:spPr>
        <p:txBody>
          <a:bodyPr anchor="b">
            <a:no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iPad - nav flow - horizontal">
    <p:bg>
      <p:bgPr>
        <a:solidFill>
          <a:srgbClr val="FFFFFF"/>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9987" y="4054625"/>
            <a:ext cx="6418005" cy="4912547"/>
          </a:xfrm>
          <a:prstGeom prst="rect">
            <a:avLst/>
          </a:prstGeom>
        </p:spPr>
      </p:pic>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57811" y="4054625"/>
            <a:ext cx="6418005" cy="4912547"/>
          </a:xfrm>
          <a:prstGeom prst="rect">
            <a:avLst/>
          </a:prstGeom>
        </p:spPr>
      </p:pic>
      <p:sp>
        <p:nvSpPr>
          <p:cNvPr id="22" name="yoda.jpg"/>
          <p:cNvSpPr>
            <a:spLocks noGrp="1" noChangeAspect="1"/>
          </p:cNvSpPr>
          <p:nvPr>
            <p:ph type="pic" sz="quarter" idx="23" hasCustomPrompt="1"/>
          </p:nvPr>
        </p:nvSpPr>
        <p:spPr>
          <a:xfrm>
            <a:off x="13137237" y="4479528"/>
            <a:ext cx="5390673" cy="40624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23" name="Screen name"/>
          <p:cNvSpPr txBox="1">
            <a:spLocks noGrp="1"/>
          </p:cNvSpPr>
          <p:nvPr>
            <p:ph type="body" sz="quarter" idx="24" hasCustomPrompt="1"/>
          </p:nvPr>
        </p:nvSpPr>
        <p:spPr>
          <a:xfrm>
            <a:off x="13466514"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2" name="yoda.jpg"/>
          <p:cNvSpPr>
            <a:spLocks noGrp="1" noChangeAspect="1"/>
          </p:cNvSpPr>
          <p:nvPr>
            <p:ph type="pic" sz="quarter" idx="22" hasCustomPrompt="1"/>
          </p:nvPr>
        </p:nvSpPr>
        <p:spPr>
          <a:xfrm>
            <a:off x="5907501" y="4479528"/>
            <a:ext cx="5419610" cy="40624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7" name="Screen name"/>
          <p:cNvSpPr txBox="1">
            <a:spLocks noGrp="1"/>
          </p:cNvSpPr>
          <p:nvPr>
            <p:ph type="body" sz="quarter" idx="15" hasCustomPrompt="1"/>
          </p:nvPr>
        </p:nvSpPr>
        <p:spPr>
          <a:xfrm>
            <a:off x="6236777" y="9488841"/>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20" name="Point 1…"/>
          <p:cNvSpPr>
            <a:spLocks noGrp="1"/>
          </p:cNvSpPr>
          <p:nvPr>
            <p:ph type="body" sz="quarter" idx="18" hasCustomPrompt="1"/>
          </p:nvPr>
        </p:nvSpPr>
        <p:spPr>
          <a:xfrm>
            <a:off x="1204442" y="6317685"/>
            <a:ext cx="3938796" cy="2696123"/>
          </a:xfrm>
          <a:prstGeom prst="rect">
            <a:avLst/>
          </a:prstGeom>
        </p:spPr>
        <p:txBody>
          <a:bodyPr anchor="b">
            <a:sp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
        <p:nvSpPr>
          <p:cNvPr id="21" name="Point 1…"/>
          <p:cNvSpPr>
            <a:spLocks noGrp="1"/>
          </p:cNvSpPr>
          <p:nvPr>
            <p:ph type="body" sz="quarter" idx="19" hasCustomPrompt="1"/>
          </p:nvPr>
        </p:nvSpPr>
        <p:spPr>
          <a:xfrm>
            <a:off x="19319998" y="6317685"/>
            <a:ext cx="3938796" cy="2696123"/>
          </a:xfrm>
          <a:prstGeom prst="rect">
            <a:avLst/>
          </a:prstGeom>
        </p:spPr>
        <p:txBody>
          <a:bodyPr anchor="b">
            <a:sp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
        <p:nvSpPr>
          <p:cNvPr id="19" name="Line"/>
          <p:cNvSpPr>
            <a:spLocks noGrp="1"/>
          </p:cNvSpPr>
          <p:nvPr>
            <p:ph type="body" sz="quarter" idx="21" hasCustomPrompt="1"/>
          </p:nvPr>
        </p:nvSpPr>
        <p:spPr>
          <a:xfrm>
            <a:off x="9982181" y="5473972"/>
            <a:ext cx="4295378" cy="2593213"/>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iPad - gallery - vertical">
    <p:bg>
      <p:bgPr>
        <a:solidFill>
          <a:srgbClr val="FFFFFF"/>
        </a:solidFill>
        <a:effectLst/>
      </p:bgPr>
    </p:bg>
    <p:spTree>
      <p:nvGrpSpPr>
        <p:cNvPr id="1" name=""/>
        <p:cNvGrpSpPr/>
        <p:nvPr/>
      </p:nvGrpSpPr>
      <p:grpSpPr>
        <a:xfrm>
          <a:off x="0" y="0"/>
          <a:ext cx="0" cy="0"/>
          <a:chOff x="0" y="0"/>
          <a:chExt cx="0" cy="0"/>
        </a:xfrm>
      </p:grpSpPr>
      <p:pic>
        <p:nvPicPr>
          <p:cNvPr id="11"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6414" y="2746667"/>
            <a:ext cx="5715337" cy="7499734"/>
          </a:xfrm>
          <a:prstGeom prst="rect">
            <a:avLst/>
          </a:prstGeom>
          <a:ln w="12700">
            <a:miter lim="400000"/>
          </a:ln>
        </p:spPr>
      </p:pic>
      <p:pic>
        <p:nvPicPr>
          <p:cNvPr id="12"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35063" y="2746667"/>
            <a:ext cx="5715337" cy="7499734"/>
          </a:xfrm>
          <a:prstGeom prst="rect">
            <a:avLst/>
          </a:prstGeom>
          <a:ln w="12700">
            <a:miter lim="400000"/>
          </a:ln>
        </p:spPr>
      </p:pic>
      <p:pic>
        <p:nvPicPr>
          <p:cNvPr id="13"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843163" y="2746667"/>
            <a:ext cx="5715337" cy="7499734"/>
          </a:xfrm>
          <a:prstGeom prst="rect">
            <a:avLst/>
          </a:prstGeom>
          <a:ln w="12700">
            <a:miter lim="400000"/>
          </a:ln>
        </p:spPr>
      </p:pic>
      <p:sp>
        <p:nvSpPr>
          <p:cNvPr id="28" name="yoda.jpg"/>
          <p:cNvSpPr>
            <a:spLocks noGrp="1" noChangeAspect="1"/>
          </p:cNvSpPr>
          <p:nvPr>
            <p:ph type="pic" sz="quarter" idx="16" hasCustomPrompt="1"/>
          </p:nvPr>
        </p:nvSpPr>
        <p:spPr>
          <a:xfrm>
            <a:off x="9874331"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6" name="yoda.jpg"/>
          <p:cNvSpPr>
            <a:spLocks noGrp="1" noChangeAspect="1"/>
          </p:cNvSpPr>
          <p:nvPr>
            <p:ph type="pic" sz="quarter" idx="17" hasCustomPrompt="1"/>
          </p:nvPr>
        </p:nvSpPr>
        <p:spPr>
          <a:xfrm>
            <a:off x="17382431"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7" name="Screen name"/>
          <p:cNvSpPr txBox="1">
            <a:spLocks noGrp="1"/>
          </p:cNvSpPr>
          <p:nvPr>
            <p:ph type="body" sz="quarter" idx="15" hasCustomPrompt="1"/>
          </p:nvPr>
        </p:nvSpPr>
        <p:spPr>
          <a:xfrm>
            <a:off x="9791700"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8" name="Screen name"/>
          <p:cNvSpPr txBox="1">
            <a:spLocks noGrp="1"/>
          </p:cNvSpPr>
          <p:nvPr>
            <p:ph type="body" sz="quarter" idx="20" hasCustomPrompt="1"/>
          </p:nvPr>
        </p:nvSpPr>
        <p:spPr>
          <a:xfrm>
            <a:off x="17301263"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22" name="yoda.jpg"/>
          <p:cNvSpPr>
            <a:spLocks noGrp="1" noChangeAspect="1"/>
          </p:cNvSpPr>
          <p:nvPr>
            <p:ph type="pic" sz="quarter" idx="21" hasCustomPrompt="1"/>
          </p:nvPr>
        </p:nvSpPr>
        <p:spPr>
          <a:xfrm>
            <a:off x="2345682"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23" name="Screen name"/>
          <p:cNvSpPr txBox="1">
            <a:spLocks noGrp="1"/>
          </p:cNvSpPr>
          <p:nvPr>
            <p:ph type="body" sz="quarter" idx="22" hasCustomPrompt="1"/>
          </p:nvPr>
        </p:nvSpPr>
        <p:spPr>
          <a:xfrm>
            <a:off x="2282137"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iPad - gallery - horizontal">
    <p:bg>
      <p:bgPr>
        <a:solidFill>
          <a:srgbClr val="FFFFFF"/>
        </a:solid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22450" y="4069115"/>
            <a:ext cx="6418005" cy="4912547"/>
          </a:xfrm>
          <a:prstGeom prst="rect">
            <a:avLst/>
          </a:prstGeom>
        </p:spPr>
      </p:pic>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2997" y="4069115"/>
            <a:ext cx="6418005" cy="4912547"/>
          </a:xfrm>
          <a:prstGeom prst="rect">
            <a:avLst/>
          </a:prstGeom>
        </p:spPr>
      </p:pic>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103118" y="4069115"/>
            <a:ext cx="6418005" cy="4912547"/>
          </a:xfrm>
          <a:prstGeom prst="rect">
            <a:avLst/>
          </a:prstGeom>
        </p:spPr>
      </p:pic>
      <p:sp>
        <p:nvSpPr>
          <p:cNvPr id="23" name="Screen name"/>
          <p:cNvSpPr txBox="1">
            <a:spLocks noGrp="1"/>
          </p:cNvSpPr>
          <p:nvPr>
            <p:ph type="body" sz="quarter" idx="24" hasCustomPrompt="1"/>
          </p:nvPr>
        </p:nvSpPr>
        <p:spPr>
          <a:xfrm>
            <a:off x="9790785"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2" name="yoda.jpg"/>
          <p:cNvSpPr>
            <a:spLocks noGrp="1" noChangeAspect="1"/>
          </p:cNvSpPr>
          <p:nvPr>
            <p:ph type="pic" sz="quarter" idx="22" hasCustomPrompt="1"/>
          </p:nvPr>
        </p:nvSpPr>
        <p:spPr>
          <a:xfrm>
            <a:off x="2326111"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7" name="Screen name"/>
          <p:cNvSpPr txBox="1">
            <a:spLocks noGrp="1"/>
          </p:cNvSpPr>
          <p:nvPr>
            <p:ph type="body" sz="quarter" idx="15" hasCustomPrompt="1"/>
          </p:nvPr>
        </p:nvSpPr>
        <p:spPr>
          <a:xfrm>
            <a:off x="2694813"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6" name="Screen name"/>
          <p:cNvSpPr txBox="1">
            <a:spLocks noGrp="1"/>
          </p:cNvSpPr>
          <p:nvPr>
            <p:ph type="body" sz="quarter" idx="26" hasCustomPrompt="1"/>
          </p:nvPr>
        </p:nvSpPr>
        <p:spPr>
          <a:xfrm>
            <a:off x="16911821"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21" name="yoda.jpg"/>
          <p:cNvSpPr>
            <a:spLocks noGrp="1" noChangeAspect="1"/>
          </p:cNvSpPr>
          <p:nvPr>
            <p:ph type="pic" sz="quarter" idx="27" hasCustomPrompt="1"/>
          </p:nvPr>
        </p:nvSpPr>
        <p:spPr>
          <a:xfrm>
            <a:off x="9454902"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24" name="yoda.jpg"/>
          <p:cNvSpPr>
            <a:spLocks noGrp="1" noChangeAspect="1"/>
          </p:cNvSpPr>
          <p:nvPr>
            <p:ph type="pic" sz="quarter" idx="28" hasCustomPrompt="1"/>
          </p:nvPr>
        </p:nvSpPr>
        <p:spPr>
          <a:xfrm>
            <a:off x="16583694"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theme" Target="../theme/theme1.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image" Target="../media/image1.emf"/><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394"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13" name="Made with       by PGS Software   ·"/>
          <p:cNvSpPr txBox="1"/>
          <p:nvPr userDrawn="1"/>
        </p:nvSpPr>
        <p:spPr>
          <a:xfrm>
            <a:off x="33563691" y="24327555"/>
            <a:ext cx="11293069"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4" name="Made with       by PGS Software   ·"/>
          <p:cNvSpPr txBox="1"/>
          <p:nvPr userDrawn="1"/>
        </p:nvSpPr>
        <p:spPr>
          <a:xfrm>
            <a:off x="33868472" y="24631650"/>
            <a:ext cx="11293069"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5" name="Made with       by PGS Software   ·"/>
          <p:cNvSpPr txBox="1"/>
          <p:nvPr userDrawn="1"/>
        </p:nvSpPr>
        <p:spPr>
          <a:xfrm>
            <a:off x="34173252" y="24935744"/>
            <a:ext cx="11293069"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6" name="Made with       by PGS Software   ·"/>
          <p:cNvSpPr txBox="1"/>
          <p:nvPr userDrawn="1"/>
        </p:nvSpPr>
        <p:spPr>
          <a:xfrm>
            <a:off x="34478032" y="25239839"/>
            <a:ext cx="11293069"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7" name="Made with       by PGS Software   ·"/>
          <p:cNvSpPr txBox="1"/>
          <p:nvPr userDrawn="1"/>
        </p:nvSpPr>
        <p:spPr>
          <a:xfrm>
            <a:off x="34782812" y="25543933"/>
            <a:ext cx="11293069"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8" name="Made with       by PGS Software   ·"/>
          <p:cNvSpPr txBox="1"/>
          <p:nvPr userDrawn="1"/>
        </p:nvSpPr>
        <p:spPr>
          <a:xfrm>
            <a:off x="35087592" y="25848028"/>
            <a:ext cx="11293069"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grpSp>
        <p:nvGrpSpPr>
          <p:cNvPr id="3" name="Group 2"/>
          <p:cNvGrpSpPr/>
          <p:nvPr userDrawn="1"/>
        </p:nvGrpSpPr>
        <p:grpSpPr>
          <a:xfrm>
            <a:off x="16630538" y="12042000"/>
            <a:ext cx="5646902" cy="533400"/>
            <a:chOff x="16630538" y="12039600"/>
            <a:chExt cx="5646902" cy="533400"/>
          </a:xfrm>
        </p:grpSpPr>
        <p:sp>
          <p:nvSpPr>
            <p:cNvPr id="20"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 name="Picture 1"/>
            <p:cNvPicPr>
              <a:picLocks noChangeAspect="1"/>
            </p:cNvPicPr>
            <p:nvPr userDrawn="1"/>
          </p:nvPicPr>
          <p:blipFill>
            <a:blip r:embed="rId114"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extLst>
      <p:ext uri="{BB962C8B-B14F-4D97-AF65-F5344CB8AC3E}">
        <p14:creationId xmlns:p14="http://schemas.microsoft.com/office/powerpoint/2010/main" val="1728396157"/>
      </p:ext>
    </p:extLst>
  </p:cSld>
  <p:clrMap bg1="lt1" tx1="dk1" bg2="lt2" tx2="dk2" accent1="accent1" accent2="accent2" accent3="accent3" accent4="accent4" accent5="accent5" accent6="accent6" hlink="hlink" folHlink="folHlink"/>
  <p:sldLayoutIdLst>
    <p:sldLayoutId id="2147483650" r:id="rId1"/>
    <p:sldLayoutId id="2147483665" r:id="rId2"/>
    <p:sldLayoutId id="2147483663" r:id="rId3"/>
    <p:sldLayoutId id="2147483667" r:id="rId4"/>
    <p:sldLayoutId id="2147483668" r:id="rId5"/>
    <p:sldLayoutId id="2147483774" r:id="rId6"/>
    <p:sldLayoutId id="2147483669" r:id="rId7"/>
    <p:sldLayoutId id="2147483670" r:id="rId8"/>
    <p:sldLayoutId id="2147483771" r:id="rId9"/>
    <p:sldLayoutId id="2147483671" r:id="rId10"/>
    <p:sldLayoutId id="2147483672" r:id="rId11"/>
    <p:sldLayoutId id="2147483772" r:id="rId12"/>
    <p:sldLayoutId id="2147483673" r:id="rId13"/>
    <p:sldLayoutId id="2147483674" r:id="rId14"/>
    <p:sldLayoutId id="2147483773" r:id="rId15"/>
    <p:sldLayoutId id="2147483675" r:id="rId16"/>
    <p:sldLayoutId id="2147483676" r:id="rId17"/>
    <p:sldLayoutId id="2147483677" r:id="rId18"/>
    <p:sldLayoutId id="2147483678" r:id="rId19"/>
    <p:sldLayoutId id="2147483664" r:id="rId20"/>
    <p:sldLayoutId id="2147483666" r:id="rId21"/>
    <p:sldLayoutId id="2147483679"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88" r:id="rId31"/>
    <p:sldLayoutId id="2147483689" r:id="rId32"/>
    <p:sldLayoutId id="2147483690" r:id="rId33"/>
    <p:sldLayoutId id="2147483691" r:id="rId34"/>
    <p:sldLayoutId id="2147483692" r:id="rId35"/>
    <p:sldLayoutId id="2147483693" r:id="rId36"/>
    <p:sldLayoutId id="2147483694" r:id="rId37"/>
    <p:sldLayoutId id="2147483695" r:id="rId38"/>
    <p:sldLayoutId id="2147483696" r:id="rId39"/>
    <p:sldLayoutId id="2147483697" r:id="rId40"/>
    <p:sldLayoutId id="2147483698" r:id="rId41"/>
    <p:sldLayoutId id="2147483699" r:id="rId42"/>
    <p:sldLayoutId id="2147483700" r:id="rId43"/>
    <p:sldLayoutId id="2147483701" r:id="rId44"/>
    <p:sldLayoutId id="2147483702" r:id="rId45"/>
    <p:sldLayoutId id="2147483703" r:id="rId46"/>
    <p:sldLayoutId id="2147483704" r:id="rId47"/>
    <p:sldLayoutId id="2147483705" r:id="rId48"/>
    <p:sldLayoutId id="2147483706" r:id="rId49"/>
    <p:sldLayoutId id="2147483707" r:id="rId50"/>
    <p:sldLayoutId id="2147483708" r:id="rId51"/>
    <p:sldLayoutId id="2147483710" r:id="rId52"/>
    <p:sldLayoutId id="2147483711" r:id="rId53"/>
    <p:sldLayoutId id="2147483709" r:id="rId54"/>
    <p:sldLayoutId id="2147483712" r:id="rId55"/>
    <p:sldLayoutId id="2147483713" r:id="rId56"/>
    <p:sldLayoutId id="2147483714" r:id="rId57"/>
    <p:sldLayoutId id="2147483716" r:id="rId58"/>
    <p:sldLayoutId id="2147483717" r:id="rId59"/>
    <p:sldLayoutId id="2147483718" r:id="rId60"/>
    <p:sldLayoutId id="2147483719" r:id="rId61"/>
    <p:sldLayoutId id="2147483769" r:id="rId62"/>
    <p:sldLayoutId id="2147483770" r:id="rId63"/>
    <p:sldLayoutId id="2147483720" r:id="rId64"/>
    <p:sldLayoutId id="2147483721" r:id="rId65"/>
    <p:sldLayoutId id="2147483722" r:id="rId66"/>
    <p:sldLayoutId id="2147483723" r:id="rId67"/>
    <p:sldLayoutId id="2147483724" r:id="rId68"/>
    <p:sldLayoutId id="2147483725" r:id="rId69"/>
    <p:sldLayoutId id="2147483726" r:id="rId70"/>
    <p:sldLayoutId id="2147483727" r:id="rId71"/>
    <p:sldLayoutId id="2147483728" r:id="rId72"/>
    <p:sldLayoutId id="2147483729" r:id="rId73"/>
    <p:sldLayoutId id="2147483730" r:id="rId74"/>
    <p:sldLayoutId id="2147483731" r:id="rId75"/>
    <p:sldLayoutId id="2147483732" r:id="rId76"/>
    <p:sldLayoutId id="2147483733" r:id="rId77"/>
    <p:sldLayoutId id="2147483734" r:id="rId78"/>
    <p:sldLayoutId id="2147483735" r:id="rId79"/>
    <p:sldLayoutId id="2147483736" r:id="rId80"/>
    <p:sldLayoutId id="2147483737" r:id="rId81"/>
    <p:sldLayoutId id="2147483738" r:id="rId82"/>
    <p:sldLayoutId id="2147483739" r:id="rId83"/>
    <p:sldLayoutId id="2147483740" r:id="rId84"/>
    <p:sldLayoutId id="2147483741" r:id="rId85"/>
    <p:sldLayoutId id="2147483742" r:id="rId86"/>
    <p:sldLayoutId id="2147483743" r:id="rId87"/>
    <p:sldLayoutId id="2147483744" r:id="rId88"/>
    <p:sldLayoutId id="2147483745" r:id="rId89"/>
    <p:sldLayoutId id="2147483746" r:id="rId90"/>
    <p:sldLayoutId id="2147483747" r:id="rId91"/>
    <p:sldLayoutId id="2147483748" r:id="rId92"/>
    <p:sldLayoutId id="2147483749" r:id="rId93"/>
    <p:sldLayoutId id="2147483750" r:id="rId94"/>
    <p:sldLayoutId id="2147483751" r:id="rId95"/>
    <p:sldLayoutId id="2147483752" r:id="rId96"/>
    <p:sldLayoutId id="2147483753" r:id="rId97"/>
    <p:sldLayoutId id="2147483754" r:id="rId98"/>
    <p:sldLayoutId id="2147483755" r:id="rId99"/>
    <p:sldLayoutId id="2147483756" r:id="rId100"/>
    <p:sldLayoutId id="2147483757" r:id="rId101"/>
    <p:sldLayoutId id="2147483758" r:id="rId102"/>
    <p:sldLayoutId id="2147483759" r:id="rId103"/>
    <p:sldLayoutId id="2147483760" r:id="rId104"/>
    <p:sldLayoutId id="2147483761" r:id="rId105"/>
    <p:sldLayoutId id="2147483762" r:id="rId106"/>
    <p:sldLayoutId id="2147483763" r:id="rId107"/>
    <p:sldLayoutId id="2147483764" r:id="rId108"/>
    <p:sldLayoutId id="2147483765" r:id="rId109"/>
    <p:sldLayoutId id="2147483766" r:id="rId110"/>
    <p:sldLayoutId id="2147483767" r:id="rId111"/>
    <p:sldLayoutId id="2147483768" r:id="rId112"/>
  </p:sldLayoutIdLst>
  <p:timing>
    <p:tnLst>
      <p:par>
        <p:cTn id="1" dur="indefinite" restart="never" nodeType="tmRoot"/>
      </p:par>
    </p:tnLst>
  </p:timing>
  <p:hf hdr="0" ftr="0" dt="0"/>
  <p:txStyles>
    <p:titleStyle>
      <a:lvl1pPr algn="l" defTabSz="1824594" rtl="0" eaLnBrk="1" latinLnBrk="0" hangingPunct="1">
        <a:lnSpc>
          <a:spcPct val="90000"/>
        </a:lnSpc>
        <a:spcBef>
          <a:spcPct val="0"/>
        </a:spcBef>
        <a:buNone/>
        <a:defRPr sz="8780" kern="1200">
          <a:solidFill>
            <a:schemeClr val="tx1"/>
          </a:solidFill>
          <a:latin typeface="+mj-lt"/>
          <a:ea typeface="+mj-ea"/>
          <a:cs typeface="+mj-cs"/>
        </a:defRPr>
      </a:lvl1pPr>
    </p:titleStyle>
    <p:bodyStyle>
      <a:lvl1pPr marL="456148" indent="-456148" algn="l" defTabSz="1824594" rtl="0" eaLnBrk="1" latinLnBrk="0" hangingPunct="1">
        <a:lnSpc>
          <a:spcPct val="90000"/>
        </a:lnSpc>
        <a:spcBef>
          <a:spcPts val="1995"/>
        </a:spcBef>
        <a:buFont typeface="Arial" panose="020B0604020202020204" pitchFamily="34" charset="0"/>
        <a:buChar char="•"/>
        <a:defRPr sz="5587" kern="1200">
          <a:solidFill>
            <a:schemeClr val="tx1"/>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p:bodyStyle>
    <p:otherStyle>
      <a:defPPr>
        <a:defRPr lang="en-US"/>
      </a:defPPr>
      <a:lvl1pPr marL="0" algn="l" defTabSz="1824594" rtl="0" eaLnBrk="1" latinLnBrk="0" hangingPunct="1">
        <a:defRPr sz="3592" kern="1200">
          <a:solidFill>
            <a:schemeClr val="tx1"/>
          </a:solidFill>
          <a:latin typeface="+mn-lt"/>
          <a:ea typeface="+mn-ea"/>
          <a:cs typeface="+mn-cs"/>
        </a:defRPr>
      </a:lvl1pPr>
      <a:lvl2pPr marL="912297" algn="l" defTabSz="1824594" rtl="0" eaLnBrk="1" latinLnBrk="0" hangingPunct="1">
        <a:defRPr sz="3592" kern="1200">
          <a:solidFill>
            <a:schemeClr val="tx1"/>
          </a:solidFill>
          <a:latin typeface="+mn-lt"/>
          <a:ea typeface="+mn-ea"/>
          <a:cs typeface="+mn-cs"/>
        </a:defRPr>
      </a:lvl2pPr>
      <a:lvl3pPr marL="1824594" algn="l" defTabSz="1824594" rtl="0" eaLnBrk="1" latinLnBrk="0" hangingPunct="1">
        <a:defRPr sz="3592" kern="1200">
          <a:solidFill>
            <a:schemeClr val="tx1"/>
          </a:solidFill>
          <a:latin typeface="+mn-lt"/>
          <a:ea typeface="+mn-ea"/>
          <a:cs typeface="+mn-cs"/>
        </a:defRPr>
      </a:lvl3pPr>
      <a:lvl4pPr marL="2736891" algn="l" defTabSz="1824594" rtl="0" eaLnBrk="1" latinLnBrk="0" hangingPunct="1">
        <a:defRPr sz="3592" kern="1200">
          <a:solidFill>
            <a:schemeClr val="tx1"/>
          </a:solidFill>
          <a:latin typeface="+mn-lt"/>
          <a:ea typeface="+mn-ea"/>
          <a:cs typeface="+mn-cs"/>
        </a:defRPr>
      </a:lvl4pPr>
      <a:lvl5pPr marL="3649188" algn="l" defTabSz="1824594" rtl="0" eaLnBrk="1" latinLnBrk="0" hangingPunct="1">
        <a:defRPr sz="3592" kern="1200">
          <a:solidFill>
            <a:schemeClr val="tx1"/>
          </a:solidFill>
          <a:latin typeface="+mn-lt"/>
          <a:ea typeface="+mn-ea"/>
          <a:cs typeface="+mn-cs"/>
        </a:defRPr>
      </a:lvl5pPr>
      <a:lvl6pPr marL="4561484" algn="l" defTabSz="1824594" rtl="0" eaLnBrk="1" latinLnBrk="0" hangingPunct="1">
        <a:defRPr sz="3592" kern="1200">
          <a:solidFill>
            <a:schemeClr val="tx1"/>
          </a:solidFill>
          <a:latin typeface="+mn-lt"/>
          <a:ea typeface="+mn-ea"/>
          <a:cs typeface="+mn-cs"/>
        </a:defRPr>
      </a:lvl6pPr>
      <a:lvl7pPr marL="5473781" algn="l" defTabSz="1824594" rtl="0" eaLnBrk="1" latinLnBrk="0" hangingPunct="1">
        <a:defRPr sz="3592" kern="1200">
          <a:solidFill>
            <a:schemeClr val="tx1"/>
          </a:solidFill>
          <a:latin typeface="+mn-lt"/>
          <a:ea typeface="+mn-ea"/>
          <a:cs typeface="+mn-cs"/>
        </a:defRPr>
      </a:lvl7pPr>
      <a:lvl8pPr marL="6386078" algn="l" defTabSz="1824594" rtl="0" eaLnBrk="1" latinLnBrk="0" hangingPunct="1">
        <a:defRPr sz="3592" kern="1200">
          <a:solidFill>
            <a:schemeClr val="tx1"/>
          </a:solidFill>
          <a:latin typeface="+mn-lt"/>
          <a:ea typeface="+mn-ea"/>
          <a:cs typeface="+mn-cs"/>
        </a:defRPr>
      </a:lvl8pPr>
      <a:lvl9pPr marL="7298375" algn="l" defTabSz="1824594" rtl="0" eaLnBrk="1" latinLnBrk="0" hangingPunct="1">
        <a:defRPr sz="3592"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148" userDrawn="1">
          <p15:clr>
            <a:srgbClr val="F26B43"/>
          </p15:clr>
        </p15:guide>
        <p15:guide id="2" orient="horz" pos="4310" userDrawn="1">
          <p15:clr>
            <a:srgbClr val="F26B43"/>
          </p15:clr>
        </p15:guide>
        <p15:guide id="3" orient="horz" pos="7848" userDrawn="1">
          <p15:clr>
            <a:srgbClr val="F26B43"/>
          </p15:clr>
        </p15:guide>
        <p15:guide id="4" orient="horz" pos="1089" userDrawn="1">
          <p15:clr>
            <a:srgbClr val="F26B43"/>
          </p15:clr>
        </p15:guide>
        <p15:guide id="5" pos="7679" userDrawn="1">
          <p15:clr>
            <a:srgbClr val="F26B43"/>
          </p15:clr>
        </p15:guide>
        <p15:guide id="6" pos="1421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www.terraform.io/docs/configuration/locals.html"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www.terraform.io/docs/state/index.html"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www.terraform.io/docs/backends/index.html"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www.terraform.io/docs/internals/debugging.html"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www.terraform.io/docs/commands/output.html"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www.terraform.io/docs/providers/azurerm/index.html"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terraform.io/docs/configuration/resources.html" TargetMode="External"/><Relationship Id="rId2" Type="http://schemas.openxmlformats.org/officeDocument/2006/relationships/hyperlink" Target="https://www.terraform.io/docs/configuration/data-sources.html"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www.terraform.io/intro/getting-started/variables.html"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www.terraform.io/docs/configuration/interpolation.html"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www.terraform.io/docs/configuration/outputs.html"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www.terraform.io/docs/modules/sources.html" TargetMode="External"/><Relationship Id="rId2" Type="http://schemas.openxmlformats.org/officeDocument/2006/relationships/hyperlink" Target="https://www.terraform.io/docs/configuration/modules.html"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29975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2283554"/>
            <a:ext cx="20737513" cy="1200329"/>
          </a:xfrm>
        </p:spPr>
        <p:txBody>
          <a:bodyPr>
            <a:spAutoFit/>
          </a:bodyPr>
          <a:lstStyle/>
          <a:p>
            <a:pPr algn="l"/>
            <a:r>
              <a:rPr lang="pl-PL" sz="8000" dirty="0"/>
              <a:t>Local Value </a:t>
            </a:r>
          </a:p>
        </p:txBody>
      </p:sp>
      <p:sp>
        <p:nvSpPr>
          <p:cNvPr id="3" name="Text Placeholder 2"/>
          <p:cNvSpPr>
            <a:spLocks noGrp="1"/>
          </p:cNvSpPr>
          <p:nvPr>
            <p:ph type="body" sz="quarter" idx="18"/>
          </p:nvPr>
        </p:nvSpPr>
        <p:spPr>
          <a:xfrm>
            <a:off x="1894062" y="3673773"/>
            <a:ext cx="20737513" cy="9433048"/>
          </a:xfrm>
        </p:spPr>
        <p:txBody>
          <a:bodyPr/>
          <a:lstStyle/>
          <a:p>
            <a:pPr algn="l"/>
            <a:r>
              <a:rPr lang="en-US" dirty="0"/>
              <a:t>Local values assign a name to an expression, that can then be used multiple times within a module</a:t>
            </a:r>
            <a:r>
              <a:rPr lang="en-US" dirty="0" smtClean="0"/>
              <a:t>.</a:t>
            </a:r>
            <a:endParaRPr lang="pl-PL" dirty="0" smtClean="0"/>
          </a:p>
          <a:p>
            <a:pPr algn="l"/>
            <a:endParaRPr lang="pl-PL" dirty="0"/>
          </a:p>
          <a:p>
            <a:pPr algn="l"/>
            <a:r>
              <a:rPr lang="pl-PL" dirty="0" smtClean="0">
                <a:hlinkClick r:id="rId2"/>
              </a:rPr>
              <a:t>Link</a:t>
            </a:r>
            <a:endParaRPr lang="pl-PL" dirty="0" smtClean="0"/>
          </a:p>
        </p:txBody>
      </p:sp>
    </p:spTree>
    <p:extLst>
      <p:ext uri="{BB962C8B-B14F-4D97-AF65-F5344CB8AC3E}">
        <p14:creationId xmlns:p14="http://schemas.microsoft.com/office/powerpoint/2010/main" val="251801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2283554"/>
            <a:ext cx="20737513" cy="1200329"/>
          </a:xfrm>
        </p:spPr>
        <p:txBody>
          <a:bodyPr>
            <a:spAutoFit/>
          </a:bodyPr>
          <a:lstStyle/>
          <a:p>
            <a:pPr algn="l"/>
            <a:r>
              <a:rPr lang="pl-PL" sz="8000" dirty="0"/>
              <a:t>State</a:t>
            </a:r>
          </a:p>
        </p:txBody>
      </p:sp>
      <p:sp>
        <p:nvSpPr>
          <p:cNvPr id="3" name="Text Placeholder 2"/>
          <p:cNvSpPr>
            <a:spLocks noGrp="1"/>
          </p:cNvSpPr>
          <p:nvPr>
            <p:ph type="body" sz="quarter" idx="18"/>
          </p:nvPr>
        </p:nvSpPr>
        <p:spPr>
          <a:xfrm>
            <a:off x="1894062" y="3673773"/>
            <a:ext cx="20737513" cy="9433048"/>
          </a:xfrm>
        </p:spPr>
        <p:txBody>
          <a:bodyPr/>
          <a:lstStyle/>
          <a:p>
            <a:pPr algn="l"/>
            <a:r>
              <a:rPr lang="en-US" dirty="0"/>
              <a:t>Terraform must store state about your managed infrastructure and configuration. This state is used by Terraform to map real world resources to your configuration, keep track of metadata, and to improve performance for large infrastructures</a:t>
            </a:r>
            <a:r>
              <a:rPr lang="en-US" dirty="0" smtClean="0"/>
              <a:t>.</a:t>
            </a:r>
            <a:endParaRPr lang="pl-PL" dirty="0" smtClean="0"/>
          </a:p>
          <a:p>
            <a:pPr algn="l"/>
            <a:endParaRPr lang="pl-PL" dirty="0"/>
          </a:p>
          <a:p>
            <a:pPr algn="l"/>
            <a:r>
              <a:rPr lang="pl-PL" dirty="0" smtClean="0">
                <a:solidFill>
                  <a:srgbClr val="C00000"/>
                </a:solidFill>
              </a:rPr>
              <a:t>Terrafarm stores password as plain text in state !!!!!!</a:t>
            </a:r>
          </a:p>
          <a:p>
            <a:pPr algn="l"/>
            <a:endParaRPr lang="pl-PL" dirty="0">
              <a:solidFill>
                <a:srgbClr val="C00000"/>
              </a:solidFill>
            </a:endParaRPr>
          </a:p>
          <a:p>
            <a:pPr algn="l"/>
            <a:r>
              <a:rPr lang="pl-PL" dirty="0" smtClean="0">
                <a:hlinkClick r:id="rId2"/>
              </a:rPr>
              <a:t>Link</a:t>
            </a:r>
            <a:endParaRPr lang="pl-PL" dirty="0" smtClean="0"/>
          </a:p>
        </p:txBody>
      </p:sp>
    </p:spTree>
    <p:extLst>
      <p:ext uri="{BB962C8B-B14F-4D97-AF65-F5344CB8AC3E}">
        <p14:creationId xmlns:p14="http://schemas.microsoft.com/office/powerpoint/2010/main" val="3171492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2283554"/>
            <a:ext cx="20737513" cy="1200329"/>
          </a:xfrm>
        </p:spPr>
        <p:txBody>
          <a:bodyPr>
            <a:spAutoFit/>
          </a:bodyPr>
          <a:lstStyle/>
          <a:p>
            <a:pPr algn="l"/>
            <a:r>
              <a:rPr lang="pl-PL" sz="8000" dirty="0"/>
              <a:t>Backend</a:t>
            </a:r>
          </a:p>
        </p:txBody>
      </p:sp>
      <p:sp>
        <p:nvSpPr>
          <p:cNvPr id="3" name="Text Placeholder 2"/>
          <p:cNvSpPr>
            <a:spLocks noGrp="1"/>
          </p:cNvSpPr>
          <p:nvPr>
            <p:ph type="body" sz="quarter" idx="18"/>
          </p:nvPr>
        </p:nvSpPr>
        <p:spPr>
          <a:xfrm>
            <a:off x="1894062" y="3673773"/>
            <a:ext cx="20737513" cy="9433048"/>
          </a:xfrm>
        </p:spPr>
        <p:txBody>
          <a:bodyPr/>
          <a:lstStyle/>
          <a:p>
            <a:pPr algn="l"/>
            <a:r>
              <a:rPr lang="en-US" dirty="0"/>
              <a:t>A "backend" in Terraform determines how state is loaded and how an operation such as apply is executed. This abstraction enables non-local file state storage, remote execution, etc</a:t>
            </a:r>
            <a:r>
              <a:rPr lang="en-US" dirty="0" smtClean="0"/>
              <a:t>.</a:t>
            </a:r>
            <a:endParaRPr lang="pl-PL" dirty="0" smtClean="0"/>
          </a:p>
          <a:p>
            <a:pPr algn="l"/>
            <a:endParaRPr lang="pl-PL" dirty="0"/>
          </a:p>
          <a:p>
            <a:pPr algn="l"/>
            <a:r>
              <a:rPr lang="pl-PL" dirty="0" smtClean="0">
                <a:hlinkClick r:id="rId2"/>
              </a:rPr>
              <a:t>Link</a:t>
            </a:r>
            <a:endParaRPr lang="pl-PL" dirty="0" smtClean="0"/>
          </a:p>
        </p:txBody>
      </p:sp>
    </p:spTree>
    <p:extLst>
      <p:ext uri="{BB962C8B-B14F-4D97-AF65-F5344CB8AC3E}">
        <p14:creationId xmlns:p14="http://schemas.microsoft.com/office/powerpoint/2010/main" val="29355717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2283554"/>
            <a:ext cx="20737513" cy="1200329"/>
          </a:xfrm>
        </p:spPr>
        <p:txBody>
          <a:bodyPr>
            <a:spAutoFit/>
          </a:bodyPr>
          <a:lstStyle/>
          <a:p>
            <a:pPr algn="l"/>
            <a:r>
              <a:rPr lang="pl-PL" sz="8000" dirty="0" smtClean="0"/>
              <a:t>Debugging</a:t>
            </a:r>
            <a:endParaRPr lang="pl-PL" sz="8000" dirty="0"/>
          </a:p>
        </p:txBody>
      </p:sp>
      <p:sp>
        <p:nvSpPr>
          <p:cNvPr id="3" name="Text Placeholder 2"/>
          <p:cNvSpPr>
            <a:spLocks noGrp="1"/>
          </p:cNvSpPr>
          <p:nvPr>
            <p:ph type="body" sz="quarter" idx="18"/>
          </p:nvPr>
        </p:nvSpPr>
        <p:spPr>
          <a:xfrm>
            <a:off x="1894062" y="3673773"/>
            <a:ext cx="20737513" cy="9433048"/>
          </a:xfrm>
        </p:spPr>
        <p:txBody>
          <a:bodyPr/>
          <a:lstStyle/>
          <a:p>
            <a:pPr algn="l"/>
            <a:r>
              <a:rPr lang="en-US" dirty="0"/>
              <a:t>Terraform has detailed logs which can be enabled by setting the TF_LOG environment variable to any value. This will cause detailed logs to appear on </a:t>
            </a:r>
            <a:r>
              <a:rPr lang="en-US" dirty="0" err="1"/>
              <a:t>stderr</a:t>
            </a:r>
            <a:r>
              <a:rPr lang="en-US" dirty="0" smtClean="0"/>
              <a:t>.</a:t>
            </a:r>
            <a:endParaRPr lang="pl-PL" dirty="0" smtClean="0"/>
          </a:p>
          <a:p>
            <a:pPr algn="l"/>
            <a:endParaRPr lang="pl-PL" dirty="0"/>
          </a:p>
          <a:p>
            <a:pPr algn="l"/>
            <a:r>
              <a:rPr lang="pl-PL" dirty="0" smtClean="0">
                <a:hlinkClick r:id="rId2"/>
              </a:rPr>
              <a:t>Link</a:t>
            </a:r>
            <a:endParaRPr lang="pl-PL" dirty="0" smtClean="0"/>
          </a:p>
        </p:txBody>
      </p:sp>
    </p:spTree>
    <p:extLst>
      <p:ext uri="{BB962C8B-B14F-4D97-AF65-F5344CB8AC3E}">
        <p14:creationId xmlns:p14="http://schemas.microsoft.com/office/powerpoint/2010/main" val="21578205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2061955"/>
            <a:ext cx="20737513" cy="1421928"/>
          </a:xfrm>
        </p:spPr>
        <p:txBody>
          <a:bodyPr>
            <a:spAutoFit/>
          </a:bodyPr>
          <a:lstStyle/>
          <a:p>
            <a:pPr algn="l"/>
            <a:r>
              <a:rPr lang="pl-PL" sz="9600" dirty="0"/>
              <a:t>4 command to rule them all</a:t>
            </a:r>
            <a:endParaRPr lang="pl-PL" sz="8000" dirty="0"/>
          </a:p>
        </p:txBody>
      </p:sp>
      <p:sp>
        <p:nvSpPr>
          <p:cNvPr id="3" name="Text Placeholder 2"/>
          <p:cNvSpPr>
            <a:spLocks noGrp="1"/>
          </p:cNvSpPr>
          <p:nvPr>
            <p:ph type="body" sz="quarter" idx="18"/>
          </p:nvPr>
        </p:nvSpPr>
        <p:spPr>
          <a:xfrm>
            <a:off x="1894062" y="3673773"/>
            <a:ext cx="20737513" cy="9433048"/>
          </a:xfrm>
        </p:spPr>
        <p:txBody>
          <a:bodyPr/>
          <a:lstStyle/>
          <a:p>
            <a:pPr algn="l"/>
            <a:endParaRPr lang="pl-PL" dirty="0" smtClean="0"/>
          </a:p>
          <a:p>
            <a:pPr algn="l"/>
            <a:r>
              <a:rPr lang="pl-PL" dirty="0" smtClean="0"/>
              <a:t>terraform init</a:t>
            </a:r>
          </a:p>
          <a:p>
            <a:pPr algn="l"/>
            <a:r>
              <a:rPr lang="pl-PL" dirty="0"/>
              <a:t>t</a:t>
            </a:r>
            <a:r>
              <a:rPr lang="pl-PL" dirty="0" smtClean="0"/>
              <a:t>erraform plan</a:t>
            </a:r>
          </a:p>
          <a:p>
            <a:pPr algn="l"/>
            <a:r>
              <a:rPr lang="pl-PL" dirty="0"/>
              <a:t>t</a:t>
            </a:r>
            <a:r>
              <a:rPr lang="pl-PL" dirty="0" smtClean="0"/>
              <a:t>errafrom apply</a:t>
            </a:r>
          </a:p>
          <a:p>
            <a:pPr algn="l"/>
            <a:r>
              <a:rPr lang="pl-PL" dirty="0"/>
              <a:t>t</a:t>
            </a:r>
            <a:r>
              <a:rPr lang="pl-PL" dirty="0" smtClean="0"/>
              <a:t>erraform destroy</a:t>
            </a:r>
          </a:p>
          <a:p>
            <a:pPr algn="l"/>
            <a:endParaRPr lang="pl-PL" dirty="0"/>
          </a:p>
          <a:p>
            <a:pPr algn="l"/>
            <a:r>
              <a:rPr lang="pl-PL" dirty="0" smtClean="0">
                <a:hlinkClick r:id="rId2"/>
              </a:rPr>
              <a:t>Link</a:t>
            </a:r>
            <a:endParaRPr lang="pl-PL" dirty="0" smtClean="0"/>
          </a:p>
        </p:txBody>
      </p:sp>
    </p:spTree>
    <p:extLst>
      <p:ext uri="{BB962C8B-B14F-4D97-AF65-F5344CB8AC3E}">
        <p14:creationId xmlns:p14="http://schemas.microsoft.com/office/powerpoint/2010/main" val="29791177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1729557"/>
            <a:ext cx="20737513" cy="1754326"/>
          </a:xfrm>
        </p:spPr>
        <p:txBody>
          <a:bodyPr>
            <a:spAutoFit/>
          </a:bodyPr>
          <a:lstStyle/>
          <a:p>
            <a:r>
              <a:rPr lang="pl-PL" dirty="0"/>
              <a:t>Terraform - Azure provider</a:t>
            </a:r>
            <a:endParaRPr lang="en-US" dirty="0"/>
          </a:p>
        </p:txBody>
      </p:sp>
      <p:sp>
        <p:nvSpPr>
          <p:cNvPr id="3" name="Text Placeholder 2"/>
          <p:cNvSpPr>
            <a:spLocks noGrp="1"/>
          </p:cNvSpPr>
          <p:nvPr>
            <p:ph type="body" sz="quarter" idx="18"/>
          </p:nvPr>
        </p:nvSpPr>
        <p:spPr>
          <a:xfrm>
            <a:off x="1894062" y="3673773"/>
            <a:ext cx="20737513" cy="9433048"/>
          </a:xfrm>
        </p:spPr>
        <p:txBody>
          <a:bodyPr/>
          <a:lstStyle/>
          <a:p>
            <a:pPr marL="914400" indent="-914400" algn="l">
              <a:buAutoNum type="arabicPeriod"/>
            </a:pPr>
            <a:r>
              <a:rPr lang="pl-PL" dirty="0" smtClean="0"/>
              <a:t>Authentication </a:t>
            </a:r>
            <a:r>
              <a:rPr lang="pl-PL" dirty="0" smtClean="0">
                <a:hlinkClick r:id="rId2"/>
              </a:rPr>
              <a:t>Link</a:t>
            </a:r>
            <a:endParaRPr lang="pl-PL" dirty="0" smtClean="0"/>
          </a:p>
          <a:p>
            <a:pPr marL="914400" indent="-914400" algn="l">
              <a:buAutoNum type="arabicPeriod"/>
            </a:pPr>
            <a:r>
              <a:rPr lang="pl-PL" dirty="0" smtClean="0"/>
              <a:t>Backend configuration</a:t>
            </a:r>
          </a:p>
        </p:txBody>
      </p:sp>
    </p:spTree>
    <p:extLst>
      <p:ext uri="{BB962C8B-B14F-4D97-AF65-F5344CB8AC3E}">
        <p14:creationId xmlns:p14="http://schemas.microsoft.com/office/powerpoint/2010/main" val="41249980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1729557"/>
            <a:ext cx="20737513" cy="1754326"/>
          </a:xfrm>
        </p:spPr>
        <p:txBody>
          <a:bodyPr>
            <a:spAutoFit/>
          </a:bodyPr>
          <a:lstStyle/>
          <a:p>
            <a:r>
              <a:rPr lang="pl-PL" dirty="0"/>
              <a:t>Terraform - Azure exercises </a:t>
            </a:r>
            <a:endParaRPr lang="en-US" dirty="0"/>
          </a:p>
        </p:txBody>
      </p:sp>
      <p:sp>
        <p:nvSpPr>
          <p:cNvPr id="3" name="Text Placeholder 2"/>
          <p:cNvSpPr>
            <a:spLocks noGrp="1"/>
          </p:cNvSpPr>
          <p:nvPr>
            <p:ph type="body" sz="quarter" idx="18"/>
          </p:nvPr>
        </p:nvSpPr>
        <p:spPr>
          <a:xfrm>
            <a:off x="1894062" y="3673773"/>
            <a:ext cx="20737513" cy="9433048"/>
          </a:xfrm>
        </p:spPr>
        <p:txBody>
          <a:bodyPr/>
          <a:lstStyle/>
          <a:p>
            <a:pPr algn="l"/>
            <a:r>
              <a:rPr lang="pl-PL" dirty="0" smtClean="0"/>
              <a:t>Lets play </a:t>
            </a:r>
            <a:r>
              <a:rPr lang="pl-PL" dirty="0" smtClean="0">
                <a:sym typeface="Wingdings" panose="05000000000000000000" pitchFamily="2" charset="2"/>
              </a:rPr>
              <a:t></a:t>
            </a:r>
            <a:endParaRPr lang="pl-PL" dirty="0" smtClean="0"/>
          </a:p>
        </p:txBody>
      </p:sp>
    </p:spTree>
    <p:extLst>
      <p:ext uri="{BB962C8B-B14F-4D97-AF65-F5344CB8AC3E}">
        <p14:creationId xmlns:p14="http://schemas.microsoft.com/office/powerpoint/2010/main" val="3952156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Text Placeholder 2"/>
          <p:cNvSpPr>
            <a:spLocks noGrp="1"/>
          </p:cNvSpPr>
          <p:nvPr>
            <p:ph type="body" sz="quarter" idx="17"/>
          </p:nvPr>
        </p:nvSpPr>
        <p:spPr/>
        <p:txBody>
          <a:bodyPr/>
          <a:lstStyle/>
          <a:p>
            <a:r>
              <a:rPr lang="pl-PL" dirty="0" smtClean="0"/>
              <a:t>Łukasz Ożóg </a:t>
            </a:r>
            <a:endParaRPr lang="en-US" dirty="0"/>
          </a:p>
        </p:txBody>
      </p:sp>
      <p:sp>
        <p:nvSpPr>
          <p:cNvPr id="4" name="Text Placeholder 3"/>
          <p:cNvSpPr>
            <a:spLocks noGrp="1"/>
          </p:cNvSpPr>
          <p:nvPr>
            <p:ph type="body" sz="quarter" idx="18"/>
          </p:nvPr>
        </p:nvSpPr>
        <p:spPr/>
        <p:txBody>
          <a:bodyPr/>
          <a:lstStyle/>
          <a:p>
            <a:r>
              <a:rPr lang="en-US"/>
              <a:t>Go visit </a:t>
            </a:r>
            <a:r>
              <a:rPr lang="en-US" err="1" smtClean="0"/>
              <a:t>pgs-soft.com</a:t>
            </a:r>
            <a:endParaRPr lang="en-US"/>
          </a:p>
        </p:txBody>
      </p:sp>
    </p:spTree>
    <p:extLst>
      <p:ext uri="{BB962C8B-B14F-4D97-AF65-F5344CB8AC3E}">
        <p14:creationId xmlns:p14="http://schemas.microsoft.com/office/powerpoint/2010/main" val="1313312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8901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DevOps</a:t>
            </a:r>
            <a:endParaRPr lang="en-US" dirty="0"/>
          </a:p>
        </p:txBody>
      </p:sp>
      <p:sp>
        <p:nvSpPr>
          <p:cNvPr id="3" name="Text Placeholder 2"/>
          <p:cNvSpPr>
            <a:spLocks noGrp="1"/>
          </p:cNvSpPr>
          <p:nvPr>
            <p:ph type="body" sz="quarter" idx="17"/>
          </p:nvPr>
        </p:nvSpPr>
        <p:spPr/>
        <p:txBody>
          <a:bodyPr/>
          <a:lstStyle/>
          <a:p>
            <a:r>
              <a:rPr lang="pl-PL" dirty="0"/>
              <a:t> </a:t>
            </a:r>
            <a:r>
              <a:rPr lang="pl-PL" dirty="0" smtClean="0"/>
              <a:t>Łukasz Ozóg</a:t>
            </a:r>
            <a:endParaRPr lang="en-US" dirty="0"/>
          </a:p>
        </p:txBody>
      </p:sp>
      <p:sp>
        <p:nvSpPr>
          <p:cNvPr id="4" name="Text Placeholder 3"/>
          <p:cNvSpPr>
            <a:spLocks noGrp="1"/>
          </p:cNvSpPr>
          <p:nvPr>
            <p:ph type="body" sz="quarter" idx="18"/>
          </p:nvPr>
        </p:nvSpPr>
        <p:spPr/>
        <p:txBody>
          <a:bodyPr/>
          <a:lstStyle/>
          <a:p>
            <a:r>
              <a:rPr lang="pl-PL" dirty="0"/>
              <a:t>Azure Terraform </a:t>
            </a:r>
            <a:r>
              <a:rPr lang="pl-PL" dirty="0" smtClean="0"/>
              <a:t>Provider</a:t>
            </a:r>
            <a:endParaRPr lang="pl-PL" dirty="0"/>
          </a:p>
          <a:p>
            <a:r>
              <a:rPr lang="pl-PL" dirty="0" smtClean="0"/>
              <a:t>  </a:t>
            </a:r>
            <a:endParaRPr lang="en-US" dirty="0"/>
          </a:p>
        </p:txBody>
      </p:sp>
    </p:spTree>
    <p:extLst>
      <p:ext uri="{BB962C8B-B14F-4D97-AF65-F5344CB8AC3E}">
        <p14:creationId xmlns:p14="http://schemas.microsoft.com/office/powerpoint/2010/main" val="1121597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Agenda</a:t>
            </a:r>
            <a:endParaRPr lang="en-US" dirty="0"/>
          </a:p>
        </p:txBody>
      </p:sp>
      <p:sp>
        <p:nvSpPr>
          <p:cNvPr id="5" name="Text Placeholder 4"/>
          <p:cNvSpPr>
            <a:spLocks noGrp="1"/>
          </p:cNvSpPr>
          <p:nvPr>
            <p:ph type="body" sz="quarter" idx="18"/>
          </p:nvPr>
        </p:nvSpPr>
        <p:spPr/>
        <p:txBody>
          <a:bodyPr/>
          <a:lstStyle/>
          <a:p>
            <a:r>
              <a:rPr lang="pl-PL" dirty="0" smtClean="0"/>
              <a:t>Terraform - basics</a:t>
            </a:r>
            <a:endParaRPr lang="en-US" dirty="0"/>
          </a:p>
        </p:txBody>
      </p:sp>
      <p:sp>
        <p:nvSpPr>
          <p:cNvPr id="6" name="Text Placeholder 5"/>
          <p:cNvSpPr>
            <a:spLocks noGrp="1"/>
          </p:cNvSpPr>
          <p:nvPr>
            <p:ph type="body" sz="quarter" idx="19"/>
          </p:nvPr>
        </p:nvSpPr>
        <p:spPr>
          <a:xfrm>
            <a:off x="1820752" y="5925162"/>
            <a:ext cx="12420000" cy="831600"/>
          </a:xfrm>
        </p:spPr>
        <p:txBody>
          <a:bodyPr/>
          <a:lstStyle/>
          <a:p>
            <a:r>
              <a:rPr lang="pl-PL" dirty="0" smtClean="0"/>
              <a:t>Terraform - Azure exercises </a:t>
            </a:r>
            <a:endParaRPr lang="en-US" dirty="0"/>
          </a:p>
        </p:txBody>
      </p:sp>
      <p:sp>
        <p:nvSpPr>
          <p:cNvPr id="13" name="Text Placeholder 4"/>
          <p:cNvSpPr>
            <a:spLocks noGrp="1"/>
          </p:cNvSpPr>
          <p:nvPr>
            <p:ph type="body" sz="quarter" idx="18"/>
          </p:nvPr>
        </p:nvSpPr>
        <p:spPr>
          <a:xfrm>
            <a:off x="1821601" y="5093562"/>
            <a:ext cx="12420000" cy="831600"/>
          </a:xfrm>
        </p:spPr>
        <p:txBody>
          <a:bodyPr/>
          <a:lstStyle/>
          <a:p>
            <a:r>
              <a:rPr lang="pl-PL" dirty="0" smtClean="0"/>
              <a:t>Terraform - Azure provider first steps</a:t>
            </a:r>
            <a:endParaRPr lang="en-US" dirty="0"/>
          </a:p>
        </p:txBody>
      </p:sp>
    </p:spTree>
    <p:extLst>
      <p:ext uri="{BB962C8B-B14F-4D97-AF65-F5344CB8AC3E}">
        <p14:creationId xmlns:p14="http://schemas.microsoft.com/office/powerpoint/2010/main" val="5417436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1729557"/>
            <a:ext cx="20737513" cy="1754326"/>
          </a:xfrm>
        </p:spPr>
        <p:txBody>
          <a:bodyPr>
            <a:spAutoFit/>
          </a:bodyPr>
          <a:lstStyle/>
          <a:p>
            <a:r>
              <a:rPr lang="pl-PL" dirty="0"/>
              <a:t>Terraform - basics</a:t>
            </a:r>
            <a:endParaRPr lang="en-US" dirty="0"/>
          </a:p>
        </p:txBody>
      </p:sp>
      <p:sp>
        <p:nvSpPr>
          <p:cNvPr id="3" name="Text Placeholder 2"/>
          <p:cNvSpPr>
            <a:spLocks noGrp="1"/>
          </p:cNvSpPr>
          <p:nvPr>
            <p:ph type="body" sz="quarter" idx="18"/>
          </p:nvPr>
        </p:nvSpPr>
        <p:spPr>
          <a:xfrm>
            <a:off x="1894062" y="3673773"/>
            <a:ext cx="20737513" cy="9433048"/>
          </a:xfrm>
        </p:spPr>
        <p:txBody>
          <a:bodyPr/>
          <a:lstStyle/>
          <a:p>
            <a:pPr marL="914400" indent="-914400" algn="l">
              <a:buAutoNum type="arabicPeriod"/>
            </a:pPr>
            <a:r>
              <a:rPr lang="pl-PL" dirty="0" smtClean="0"/>
              <a:t>Data sources, resources.</a:t>
            </a:r>
          </a:p>
          <a:p>
            <a:pPr marL="914400" indent="-914400" algn="l">
              <a:buAutoNum type="arabicPeriod"/>
            </a:pPr>
            <a:r>
              <a:rPr lang="pl-PL" dirty="0" smtClean="0"/>
              <a:t>Variables.</a:t>
            </a:r>
          </a:p>
          <a:p>
            <a:pPr marL="914400" indent="-914400" algn="l">
              <a:buFontTx/>
              <a:buAutoNum type="arabicPeriod"/>
            </a:pPr>
            <a:r>
              <a:rPr lang="pl-PL" dirty="0" smtClean="0"/>
              <a:t>Interpolation.</a:t>
            </a:r>
          </a:p>
          <a:p>
            <a:pPr marL="914400" indent="-914400" algn="l">
              <a:buFontTx/>
              <a:buAutoNum type="arabicPeriod"/>
            </a:pPr>
            <a:r>
              <a:rPr lang="pl-PL" dirty="0" smtClean="0"/>
              <a:t>Output</a:t>
            </a:r>
            <a:r>
              <a:rPr lang="pl-PL" dirty="0"/>
              <a:t>.</a:t>
            </a:r>
          </a:p>
          <a:p>
            <a:pPr marL="914400" indent="-914400" algn="l">
              <a:buFontTx/>
              <a:buAutoNum type="arabicPeriod"/>
            </a:pPr>
            <a:r>
              <a:rPr lang="pl-PL" dirty="0"/>
              <a:t>Modules.</a:t>
            </a:r>
          </a:p>
          <a:p>
            <a:pPr marL="914400" indent="-914400" algn="l">
              <a:buFontTx/>
              <a:buAutoNum type="arabicPeriod"/>
            </a:pPr>
            <a:r>
              <a:rPr lang="pl-PL" dirty="0" smtClean="0"/>
              <a:t>Local Value.</a:t>
            </a:r>
          </a:p>
          <a:p>
            <a:pPr marL="914400" indent="-914400" algn="l">
              <a:buAutoNum type="arabicPeriod"/>
            </a:pPr>
            <a:r>
              <a:rPr lang="pl-PL" dirty="0" smtClean="0"/>
              <a:t>State.</a:t>
            </a:r>
            <a:endParaRPr lang="pl-PL" dirty="0"/>
          </a:p>
          <a:p>
            <a:pPr marL="914400" indent="-914400" algn="l">
              <a:buAutoNum type="arabicPeriod"/>
            </a:pPr>
            <a:r>
              <a:rPr lang="pl-PL" dirty="0" smtClean="0"/>
              <a:t>Backend.</a:t>
            </a:r>
          </a:p>
          <a:p>
            <a:pPr marL="914400" indent="-914400" algn="l">
              <a:buAutoNum type="arabicPeriod"/>
            </a:pPr>
            <a:r>
              <a:rPr lang="pl-PL" dirty="0" smtClean="0"/>
              <a:t>Debugging.</a:t>
            </a:r>
          </a:p>
          <a:p>
            <a:pPr marL="914400" indent="-914400" algn="l">
              <a:buAutoNum type="arabicPeriod"/>
            </a:pPr>
            <a:r>
              <a:rPr lang="pl-PL" dirty="0"/>
              <a:t>4 </a:t>
            </a:r>
            <a:r>
              <a:rPr lang="pl-PL" dirty="0" smtClean="0"/>
              <a:t>command to rule them all.</a:t>
            </a:r>
            <a:endParaRPr lang="pl-PL" dirty="0"/>
          </a:p>
          <a:p>
            <a:pPr algn="l"/>
            <a:endParaRPr lang="pl-PL" dirty="0" smtClean="0"/>
          </a:p>
        </p:txBody>
      </p:sp>
    </p:spTree>
    <p:extLst>
      <p:ext uri="{BB962C8B-B14F-4D97-AF65-F5344CB8AC3E}">
        <p14:creationId xmlns:p14="http://schemas.microsoft.com/office/powerpoint/2010/main" val="8336109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2283554"/>
            <a:ext cx="20737513" cy="1200329"/>
          </a:xfrm>
        </p:spPr>
        <p:txBody>
          <a:bodyPr>
            <a:spAutoFit/>
          </a:bodyPr>
          <a:lstStyle/>
          <a:p>
            <a:pPr algn="l"/>
            <a:r>
              <a:rPr lang="pl-PL" sz="8000" dirty="0" smtClean="0"/>
              <a:t>Data </a:t>
            </a:r>
            <a:r>
              <a:rPr lang="pl-PL" sz="8000" dirty="0"/>
              <a:t>sources, resources</a:t>
            </a:r>
          </a:p>
        </p:txBody>
      </p:sp>
      <p:sp>
        <p:nvSpPr>
          <p:cNvPr id="3" name="Text Placeholder 2"/>
          <p:cNvSpPr>
            <a:spLocks noGrp="1"/>
          </p:cNvSpPr>
          <p:nvPr>
            <p:ph type="body" sz="quarter" idx="18"/>
          </p:nvPr>
        </p:nvSpPr>
        <p:spPr>
          <a:xfrm>
            <a:off x="1894062" y="3673773"/>
            <a:ext cx="20737513" cy="9793088"/>
          </a:xfrm>
        </p:spPr>
        <p:txBody>
          <a:bodyPr/>
          <a:lstStyle/>
          <a:p>
            <a:pPr marL="914400" indent="-914400" algn="l">
              <a:buAutoNum type="arabicPeriod"/>
            </a:pPr>
            <a:endParaRPr lang="pl-PL" dirty="0" smtClean="0"/>
          </a:p>
          <a:p>
            <a:pPr marL="914400" indent="-914400" algn="l">
              <a:buAutoNum type="arabicPeriod"/>
            </a:pPr>
            <a:r>
              <a:rPr lang="en-US" dirty="0" smtClean="0"/>
              <a:t>Data </a:t>
            </a:r>
            <a:r>
              <a:rPr lang="en-US" dirty="0"/>
              <a:t>sources allow data to be fetched or computed for use elsewhere in Terraform configuration. Use of data sources allows a Terraform configuration to build on information defined outside of Terraform, or defined by another separate Terraform </a:t>
            </a:r>
            <a:r>
              <a:rPr lang="en-US" dirty="0" smtClean="0"/>
              <a:t>configuration.</a:t>
            </a:r>
            <a:r>
              <a:rPr lang="pl-PL" dirty="0"/>
              <a:t> </a:t>
            </a:r>
            <a:r>
              <a:rPr lang="pl-PL" dirty="0" smtClean="0">
                <a:hlinkClick r:id="rId2"/>
              </a:rPr>
              <a:t>Link</a:t>
            </a:r>
            <a:endParaRPr lang="pl-PL" dirty="0" smtClean="0"/>
          </a:p>
          <a:p>
            <a:pPr marL="914400" indent="-914400" algn="l">
              <a:buAutoNum type="arabicPeriod"/>
            </a:pPr>
            <a:r>
              <a:rPr lang="en-US" dirty="0" smtClean="0"/>
              <a:t>Resources </a:t>
            </a:r>
            <a:r>
              <a:rPr lang="en-US" dirty="0"/>
              <a:t>are a component of your infrastructure. It might be some low level component such as a physical server, virtual machine, or container. Or it can be a higher level component such as an email provider, DNS record, or database </a:t>
            </a:r>
            <a:r>
              <a:rPr lang="en-US" dirty="0" smtClean="0"/>
              <a:t>provider.</a:t>
            </a:r>
            <a:r>
              <a:rPr lang="pl-PL" dirty="0" smtClean="0"/>
              <a:t> </a:t>
            </a:r>
            <a:r>
              <a:rPr lang="pl-PL" dirty="0" smtClean="0">
                <a:hlinkClick r:id="rId3"/>
              </a:rPr>
              <a:t>Link</a:t>
            </a:r>
            <a:endParaRPr lang="pl-PL" dirty="0"/>
          </a:p>
        </p:txBody>
      </p:sp>
    </p:spTree>
    <p:extLst>
      <p:ext uri="{BB962C8B-B14F-4D97-AF65-F5344CB8AC3E}">
        <p14:creationId xmlns:p14="http://schemas.microsoft.com/office/powerpoint/2010/main" val="2266715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2283554"/>
            <a:ext cx="20737513" cy="1200329"/>
          </a:xfrm>
        </p:spPr>
        <p:txBody>
          <a:bodyPr>
            <a:spAutoFit/>
          </a:bodyPr>
          <a:lstStyle/>
          <a:p>
            <a:pPr algn="l"/>
            <a:r>
              <a:rPr lang="pl-PL" sz="8000" dirty="0"/>
              <a:t>Variables</a:t>
            </a:r>
          </a:p>
        </p:txBody>
      </p:sp>
      <p:sp>
        <p:nvSpPr>
          <p:cNvPr id="3" name="Text Placeholder 2"/>
          <p:cNvSpPr>
            <a:spLocks noGrp="1"/>
          </p:cNvSpPr>
          <p:nvPr>
            <p:ph type="body" sz="quarter" idx="18"/>
          </p:nvPr>
        </p:nvSpPr>
        <p:spPr>
          <a:xfrm>
            <a:off x="1894062" y="3673773"/>
            <a:ext cx="20737513" cy="9433048"/>
          </a:xfrm>
        </p:spPr>
        <p:txBody>
          <a:bodyPr/>
          <a:lstStyle/>
          <a:p>
            <a:pPr algn="l"/>
            <a:r>
              <a:rPr lang="en-US" dirty="0"/>
              <a:t>When used in the root module of a configuration, variables can be set from CLI arguments and environment variables. For child modules, they allow values to pass from parent to child</a:t>
            </a:r>
            <a:r>
              <a:rPr lang="en-US" dirty="0" smtClean="0"/>
              <a:t>.</a:t>
            </a:r>
            <a:endParaRPr lang="pl-PL" dirty="0" smtClean="0"/>
          </a:p>
          <a:p>
            <a:pPr algn="l"/>
            <a:endParaRPr lang="pl-PL" dirty="0"/>
          </a:p>
          <a:p>
            <a:pPr algn="l"/>
            <a:r>
              <a:rPr lang="pl-PL" dirty="0" smtClean="0"/>
              <a:t>1. </a:t>
            </a:r>
            <a:r>
              <a:rPr lang="pl-PL" dirty="0"/>
              <a:t>Input Variable</a:t>
            </a:r>
          </a:p>
          <a:p>
            <a:pPr algn="l"/>
            <a:r>
              <a:rPr lang="pl-PL" dirty="0"/>
              <a:t>2. Environment Variables (</a:t>
            </a:r>
            <a:r>
              <a:rPr lang="pl-PL" dirty="0" smtClean="0"/>
              <a:t>TF_VAR_XXXXX)</a:t>
            </a:r>
          </a:p>
          <a:p>
            <a:pPr algn="l"/>
            <a:endParaRPr lang="pl-PL" dirty="0"/>
          </a:p>
          <a:p>
            <a:pPr algn="l"/>
            <a:r>
              <a:rPr lang="pl-PL" dirty="0" smtClean="0">
                <a:hlinkClick r:id="rId2"/>
              </a:rPr>
              <a:t>Link</a:t>
            </a:r>
            <a:endParaRPr lang="pl-PL" dirty="0" smtClean="0"/>
          </a:p>
        </p:txBody>
      </p:sp>
    </p:spTree>
    <p:extLst>
      <p:ext uri="{BB962C8B-B14F-4D97-AF65-F5344CB8AC3E}">
        <p14:creationId xmlns:p14="http://schemas.microsoft.com/office/powerpoint/2010/main" val="17632272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2283554"/>
            <a:ext cx="20737513" cy="1200329"/>
          </a:xfrm>
        </p:spPr>
        <p:txBody>
          <a:bodyPr>
            <a:spAutoFit/>
          </a:bodyPr>
          <a:lstStyle/>
          <a:p>
            <a:pPr algn="l"/>
            <a:r>
              <a:rPr lang="pl-PL" sz="8000" dirty="0"/>
              <a:t>Interpolation</a:t>
            </a:r>
          </a:p>
        </p:txBody>
      </p:sp>
      <p:sp>
        <p:nvSpPr>
          <p:cNvPr id="3" name="Text Placeholder 2"/>
          <p:cNvSpPr>
            <a:spLocks noGrp="1"/>
          </p:cNvSpPr>
          <p:nvPr>
            <p:ph type="body" sz="quarter" idx="18"/>
          </p:nvPr>
        </p:nvSpPr>
        <p:spPr>
          <a:xfrm>
            <a:off x="1894062" y="3673773"/>
            <a:ext cx="20737513" cy="9433048"/>
          </a:xfrm>
        </p:spPr>
        <p:txBody>
          <a:bodyPr/>
          <a:lstStyle/>
          <a:p>
            <a:pPr algn="l"/>
            <a:r>
              <a:rPr lang="en-US" dirty="0"/>
              <a:t>Embedded within strings in Terraform, whether you're using the Terraform syntax or JSON syntax, you can interpolate other values. These interpolations are wrapped in ${}, such as ${</a:t>
            </a:r>
            <a:r>
              <a:rPr lang="en-US" dirty="0" err="1"/>
              <a:t>var.foo</a:t>
            </a:r>
            <a:r>
              <a:rPr lang="en-US" dirty="0"/>
              <a:t>}.</a:t>
            </a:r>
          </a:p>
          <a:p>
            <a:pPr algn="l"/>
            <a:endParaRPr lang="en-US" dirty="0"/>
          </a:p>
          <a:p>
            <a:pPr algn="l"/>
            <a:r>
              <a:rPr lang="en-US" dirty="0"/>
              <a:t>The interpolation syntax is powerful and allows you to reference variables, attributes of resources, call functions, etc</a:t>
            </a:r>
            <a:r>
              <a:rPr lang="en-US" dirty="0" smtClean="0"/>
              <a:t>.</a:t>
            </a:r>
            <a:endParaRPr lang="pl-PL" dirty="0" smtClean="0"/>
          </a:p>
          <a:p>
            <a:pPr algn="l"/>
            <a:endParaRPr lang="pl-PL" dirty="0"/>
          </a:p>
          <a:p>
            <a:pPr algn="l"/>
            <a:endParaRPr lang="pl-PL" dirty="0" smtClean="0"/>
          </a:p>
          <a:p>
            <a:pPr algn="l"/>
            <a:r>
              <a:rPr lang="pl-PL" dirty="0" smtClean="0">
                <a:hlinkClick r:id="rId2"/>
              </a:rPr>
              <a:t>Link</a:t>
            </a:r>
            <a:endParaRPr lang="pl-PL" dirty="0" smtClean="0"/>
          </a:p>
        </p:txBody>
      </p:sp>
    </p:spTree>
    <p:extLst>
      <p:ext uri="{BB962C8B-B14F-4D97-AF65-F5344CB8AC3E}">
        <p14:creationId xmlns:p14="http://schemas.microsoft.com/office/powerpoint/2010/main" val="828119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2283554"/>
            <a:ext cx="20737513" cy="1200329"/>
          </a:xfrm>
        </p:spPr>
        <p:txBody>
          <a:bodyPr>
            <a:spAutoFit/>
          </a:bodyPr>
          <a:lstStyle/>
          <a:p>
            <a:pPr algn="l"/>
            <a:r>
              <a:rPr lang="pl-PL" sz="8000" dirty="0"/>
              <a:t>Output</a:t>
            </a:r>
          </a:p>
        </p:txBody>
      </p:sp>
      <p:sp>
        <p:nvSpPr>
          <p:cNvPr id="3" name="Text Placeholder 2"/>
          <p:cNvSpPr>
            <a:spLocks noGrp="1"/>
          </p:cNvSpPr>
          <p:nvPr>
            <p:ph type="body" sz="quarter" idx="18"/>
          </p:nvPr>
        </p:nvSpPr>
        <p:spPr>
          <a:xfrm>
            <a:off x="1894062" y="3673773"/>
            <a:ext cx="20737513" cy="9433048"/>
          </a:xfrm>
        </p:spPr>
        <p:txBody>
          <a:bodyPr/>
          <a:lstStyle/>
          <a:p>
            <a:pPr algn="l"/>
            <a:r>
              <a:rPr lang="en-US" dirty="0"/>
              <a:t>Outputs define values that will be highlighted to the user when Terraform </a:t>
            </a:r>
            <a:r>
              <a:rPr lang="en-US" dirty="0" smtClean="0"/>
              <a:t>applies</a:t>
            </a:r>
            <a:r>
              <a:rPr lang="pl-PL" dirty="0" smtClean="0"/>
              <a:t>.</a:t>
            </a:r>
          </a:p>
          <a:p>
            <a:pPr algn="l"/>
            <a:endParaRPr lang="pl-PL" dirty="0"/>
          </a:p>
          <a:p>
            <a:pPr algn="l"/>
            <a:r>
              <a:rPr lang="pl-PL" dirty="0" smtClean="0">
                <a:hlinkClick r:id="rId2"/>
              </a:rPr>
              <a:t>Link</a:t>
            </a:r>
            <a:endParaRPr lang="pl-PL" dirty="0" smtClean="0"/>
          </a:p>
        </p:txBody>
      </p:sp>
    </p:spTree>
    <p:extLst>
      <p:ext uri="{BB962C8B-B14F-4D97-AF65-F5344CB8AC3E}">
        <p14:creationId xmlns:p14="http://schemas.microsoft.com/office/powerpoint/2010/main" val="3969134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2283554"/>
            <a:ext cx="20737513" cy="1200329"/>
          </a:xfrm>
        </p:spPr>
        <p:txBody>
          <a:bodyPr>
            <a:spAutoFit/>
          </a:bodyPr>
          <a:lstStyle/>
          <a:p>
            <a:pPr algn="l"/>
            <a:r>
              <a:rPr lang="pl-PL" sz="8000" dirty="0"/>
              <a:t>Modules</a:t>
            </a:r>
          </a:p>
        </p:txBody>
      </p:sp>
      <p:sp>
        <p:nvSpPr>
          <p:cNvPr id="3" name="Text Placeholder 2"/>
          <p:cNvSpPr>
            <a:spLocks noGrp="1"/>
          </p:cNvSpPr>
          <p:nvPr>
            <p:ph type="body" sz="quarter" idx="18"/>
          </p:nvPr>
        </p:nvSpPr>
        <p:spPr>
          <a:xfrm>
            <a:off x="1894062" y="3673773"/>
            <a:ext cx="20737513" cy="9433048"/>
          </a:xfrm>
        </p:spPr>
        <p:txBody>
          <a:bodyPr/>
          <a:lstStyle/>
          <a:p>
            <a:pPr algn="l"/>
            <a:r>
              <a:rPr lang="en-US" dirty="0"/>
              <a:t>Modules are used in Terraform to modularize and encapsulate groups of resources in your infrastructure. </a:t>
            </a:r>
            <a:endParaRPr lang="pl-PL" dirty="0" smtClean="0"/>
          </a:p>
          <a:p>
            <a:pPr algn="l"/>
            <a:r>
              <a:rPr lang="pl-PL" dirty="0" smtClean="0">
                <a:hlinkClick r:id="rId2"/>
              </a:rPr>
              <a:t>Link</a:t>
            </a:r>
            <a:endParaRPr lang="pl-PL" dirty="0" smtClean="0"/>
          </a:p>
          <a:p>
            <a:pPr algn="l"/>
            <a:endParaRPr lang="pl-PL" dirty="0" smtClean="0"/>
          </a:p>
          <a:p>
            <a:pPr algn="l"/>
            <a:r>
              <a:rPr lang="pl-PL" dirty="0"/>
              <a:t>Nice to </a:t>
            </a:r>
            <a:r>
              <a:rPr lang="pl-PL" dirty="0" smtClean="0"/>
              <a:t>know that modules can have multiple sources</a:t>
            </a:r>
          </a:p>
          <a:p>
            <a:pPr algn="l"/>
            <a:r>
              <a:rPr lang="pl-PL" dirty="0" smtClean="0">
                <a:hlinkClick r:id="rId3"/>
              </a:rPr>
              <a:t>Link</a:t>
            </a:r>
            <a:r>
              <a:rPr lang="pl-PL" dirty="0" smtClean="0"/>
              <a:t> </a:t>
            </a:r>
            <a:endParaRPr lang="pl-PL" dirty="0"/>
          </a:p>
          <a:p>
            <a:pPr algn="l"/>
            <a:endParaRPr lang="pl-PL" dirty="0" smtClean="0"/>
          </a:p>
        </p:txBody>
      </p:sp>
    </p:spTree>
    <p:extLst>
      <p:ext uri="{BB962C8B-B14F-4D97-AF65-F5344CB8AC3E}">
        <p14:creationId xmlns:p14="http://schemas.microsoft.com/office/powerpoint/2010/main" val="3683144539"/>
      </p:ext>
    </p:extLst>
  </p:cSld>
  <p:clrMapOvr>
    <a:masterClrMapping/>
  </p:clrMapOvr>
  <p:timing>
    <p:tnLst>
      <p:par>
        <p:cTn id="1" dur="indefinite" restart="never" nodeType="tmRoot"/>
      </p:par>
    </p:tnLst>
  </p:timing>
</p:sld>
</file>

<file path=ppt/theme/theme1.xml><?xml version="1.0" encoding="utf-8"?>
<a:theme xmlns:a="http://schemas.openxmlformats.org/drawingml/2006/main" name="PGS Softwar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6_9_PGS Presentation Template &amp; How-to Deck - PowerPoint_201710" id="{5CC9E4FA-AA62-504F-9741-2880D7FF9D72}" vid="{E3CC8EAF-8DD8-F240-A438-F30656D7480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508</TotalTime>
  <Words>439</Words>
  <Application>Microsoft Office PowerPoint</Application>
  <PresentationFormat>Custom</PresentationFormat>
  <Paragraphs>81</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Courier New</vt:lpstr>
      <vt:lpstr>Gill Sans</vt:lpstr>
      <vt:lpstr>Helvetica</vt:lpstr>
      <vt:lpstr>Helvetica Light</vt:lpstr>
      <vt:lpstr>Wingdings</vt:lpstr>
      <vt:lpstr>PGS Software Theme</vt:lpstr>
      <vt:lpstr>PowerPoint Presentation</vt:lpstr>
      <vt:lpstr>Azure DevOps</vt:lpstr>
      <vt:lpstr>Agenda</vt:lpstr>
      <vt:lpstr>Terraform - basics</vt:lpstr>
      <vt:lpstr>Data sources, resources</vt:lpstr>
      <vt:lpstr>Variables</vt:lpstr>
      <vt:lpstr>Interpolation</vt:lpstr>
      <vt:lpstr>Output</vt:lpstr>
      <vt:lpstr>Modules</vt:lpstr>
      <vt:lpstr>Local Value </vt:lpstr>
      <vt:lpstr>State</vt:lpstr>
      <vt:lpstr>Backend</vt:lpstr>
      <vt:lpstr>Debugging</vt:lpstr>
      <vt:lpstr>4 command to rule them all</vt:lpstr>
      <vt:lpstr>Terraform - Azure provider</vt:lpstr>
      <vt:lpstr>Terraform - Azure exercises </vt:lpstr>
      <vt:lpstr>Thank you!</vt:lpstr>
      <vt:lpstr>PowerPoint Presentation</vt:lpstr>
    </vt:vector>
  </TitlesOfParts>
  <Manager/>
  <Company/>
  <LinksUpToDate>false</LinksUpToDate>
  <SharedDoc>false</SharedDoc>
  <HyperlinkBase>https://www.pgs-soft.com/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Krzysztof Piwowar</dc:creator>
  <cp:keywords/>
  <dc:description/>
  <cp:lastModifiedBy>Lukasz Ozog  (PGS Software)</cp:lastModifiedBy>
  <cp:revision>64</cp:revision>
  <dcterms:created xsi:type="dcterms:W3CDTF">2017-10-05T11:16:34Z</dcterms:created>
  <dcterms:modified xsi:type="dcterms:W3CDTF">2018-07-17T06:36:42Z</dcterms:modified>
  <cp:category/>
</cp:coreProperties>
</file>