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10"/>
  </p:notesMasterIdLst>
  <p:handoutMasterIdLst>
    <p:handoutMasterId r:id="rId11"/>
  </p:handoutMasterIdLst>
  <p:sldIdLst>
    <p:sldId id="269" r:id="rId2"/>
    <p:sldId id="453" r:id="rId3"/>
    <p:sldId id="265" r:id="rId4"/>
    <p:sldId id="414" r:id="rId5"/>
    <p:sldId id="456" r:id="rId6"/>
    <p:sldId id="457" r:id="rId7"/>
    <p:sldId id="427" r:id="rId8"/>
    <p:sldId id="315" r:id="rId9"/>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414"/>
    <a:srgbClr val="E5E5E5"/>
    <a:srgbClr val="FF7626"/>
    <a:srgbClr val="707070"/>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varScale="1">
        <p:scale>
          <a:sx n="56" d="100"/>
          <a:sy n="56" d="100"/>
        </p:scale>
        <p:origin x="322" y="58"/>
      </p:cViewPr>
      <p:guideLst>
        <p:guide orient="horz" pos="4310"/>
        <p:guide pos="7680"/>
      </p:guideLst>
    </p:cSldViewPr>
  </p:slideViewPr>
  <p:notesTextViewPr>
    <p:cViewPr>
      <p:scale>
        <a:sx n="1" d="1"/>
        <a:sy n="1" d="1"/>
      </p:scale>
      <p:origin x="0" y="0"/>
    </p:cViewPr>
  </p:notesText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7/18/2018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7/18/2018</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Talk Title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Speaker Name</a:t>
            </a:r>
            <a:endParaRPr lang="en-US" dirty="0"/>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smtClean="0">
                <a:latin typeface="Arial" charset="0"/>
                <a:ea typeface="Arial" charset="0"/>
                <a:cs typeface="Arial" charset="0"/>
              </a:rPr>
              <a:t>Let’s get in touch</a:t>
            </a:r>
            <a:endParaRPr lang="en-US" sz="8000" b="1" i="0">
              <a:latin typeface="Arial" charset="0"/>
              <a:ea typeface="Arial" charset="0"/>
              <a:cs typeface="Arial" charset="0"/>
            </a:endParaRP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smtClean="0"/>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a:t>
            </a:r>
            <a:r>
              <a:rPr lang="en-US" dirty="0" err="1" smtClean="0"/>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smtClean="0">
                <a:latin typeface="Arial" charset="0"/>
                <a:ea typeface="Arial" charset="0"/>
                <a:cs typeface="Arial" charset="0"/>
              </a:rPr>
              <a:t>Confidential</a:t>
            </a:r>
          </a:p>
          <a:p>
            <a:pPr algn="l">
              <a:defRPr sz="3600" b="1" spc="-36"/>
            </a:pPr>
            <a:r>
              <a:rPr lang="en-US" sz="4800" b="0" dirty="0" smtClean="0">
                <a:latin typeface="Arial" charset="0"/>
                <a:ea typeface="Arial" charset="0"/>
                <a:cs typeface="Arial" charset="0"/>
              </a:rPr>
              <a:t>Next slides are private. </a:t>
            </a:r>
            <a:br>
              <a:rPr lang="en-US" sz="4800" b="0" dirty="0" smtClean="0">
                <a:latin typeface="Arial" charset="0"/>
                <a:ea typeface="Arial" charset="0"/>
                <a:cs typeface="Arial" charset="0"/>
              </a:rPr>
            </a:br>
            <a:r>
              <a:rPr lang="en-US" sz="4800" b="0" dirty="0" smtClean="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smtClean="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Thank you!</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Go visit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smtClean="0"/>
              <a:t>Use illustrations that are in a good quality to support point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smtClean="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big statement slide. Use light background for lighter points.</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quote slide. </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quote slide.</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smtClean="0">
                <a:solidFill>
                  <a:srgbClr val="141414"/>
                </a:solidFill>
                <a:effectLst/>
                <a:latin typeface="Arial" charset="0"/>
              </a:rPr>
              <a:t>Talking point</a:t>
            </a:r>
            <a:endParaRPr lang="en-US" sz="6000" dirty="0" smtClean="0">
              <a:solidFill>
                <a:srgbClr val="141414"/>
              </a:solidFill>
              <a:effectLst/>
              <a:latin typeface="Arial" charset="0"/>
            </a:endParaRPr>
          </a:p>
          <a:p>
            <a:r>
              <a:rPr lang="en-US" dirty="0" smtClean="0">
                <a:solidFill>
                  <a:srgbClr val="141414"/>
                </a:solidFill>
                <a:effectLst/>
                <a:latin typeface="Arial" charset="0"/>
              </a:rPr>
              <a:t>Supporting info for talking point.</a:t>
            </a:r>
          </a:p>
          <a:p>
            <a:r>
              <a:rPr lang="en-US" dirty="0" smtClean="0">
                <a:solidFill>
                  <a:srgbClr val="141414"/>
                </a:solidFill>
                <a:effectLst/>
                <a:latin typeface="Arial" charset="0"/>
              </a:rPr>
              <a:t>Second line.</a:t>
            </a:r>
            <a:endParaRPr lang="en-US" dirty="0">
              <a:solidFill>
                <a:srgbClr val="141414"/>
              </a:solidFill>
              <a:effectLst/>
              <a:latin typeface="Arial" charset="0"/>
            </a:endParaRP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Manage audience focus</a:t>
            </a:r>
            <a:r>
              <a:rPr lang="en-US" baseline="0" dirty="0" smtClean="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smtClean="0">
                <a:solidFill>
                  <a:schemeClr val="bg1"/>
                </a:solidFill>
                <a:latin typeface="Arial" charset="0"/>
                <a:ea typeface="Arial" charset="0"/>
                <a:cs typeface="Arial" charset="0"/>
              </a:rPr>
              <a:t>Spacing</a:t>
            </a:r>
          </a:p>
          <a:p>
            <a:r>
              <a:rPr lang="en-US" sz="3600" b="0" i="0" dirty="0" smtClean="0">
                <a:solidFill>
                  <a:schemeClr val="bg1"/>
                </a:solidFill>
                <a:latin typeface="Arial" charset="0"/>
                <a:ea typeface="Arial" charset="0"/>
                <a:cs typeface="Arial" charset="0"/>
              </a:rPr>
              <a:t>Hold down *Shift* to drag when moving the bar to make sure it stays properly aligned.</a:t>
            </a:r>
            <a:endParaRPr lang="en-US" sz="3600" b="0" i="0" dirty="0">
              <a:solidFill>
                <a:schemeClr val="bg1"/>
              </a:solidFill>
              <a:latin typeface="Arial" charset="0"/>
              <a:ea typeface="Arial" charset="0"/>
              <a:cs typeface="Arial" charset="0"/>
            </a:endParaRP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Manage audience focus</a:t>
            </a:r>
            <a:r>
              <a:rPr lang="en-US" baseline="0" dirty="0" smtClean="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Talking point</a:t>
            </a:r>
          </a:p>
          <a:p>
            <a:r>
              <a:rPr lang="en-US" dirty="0" smtClean="0"/>
              <a:t>This is arguably the most text that should ever be on one of your presentations slides.</a:t>
            </a:r>
            <a:endParaRPr lang="en-US" dirty="0"/>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Are they here to read or be engaged?</a:t>
            </a:r>
          </a:p>
          <a:p>
            <a:r>
              <a:rPr lang="en-US" dirty="0" smtClean="0"/>
              <a:t>Do not ask your audience to read/listen to your notes and call it a presentation. Can send them a document.</a:t>
            </a:r>
            <a:endParaRPr lang="en-US" dirty="0"/>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Consider lowering opacity</a:t>
            </a:r>
          </a:p>
          <a:p>
            <a:r>
              <a:rPr lang="en-US" dirty="0" smtClean="0"/>
              <a:t>If you’ve got a lot of to say about a specific talking point, consider lowering the transparency to 70%.</a:t>
            </a:r>
            <a:endParaRPr lang="en-US" dirty="0"/>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Next item</a:t>
            </a:r>
            <a:endParaRPr lang="en-US" dirty="0" smtClean="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b="0" i="0" dirty="0" smtClean="0">
                <a:latin typeface="Arial" charset="0"/>
                <a:ea typeface="Arial" charset="0"/>
                <a:cs typeface="Arial" charset="0"/>
              </a:rPr>
              <a:t>Supporting text should be brief and no longer than 3 lines. Limit one talking point and image </a:t>
            </a:r>
            <a:br>
              <a:rPr lang="en-US" b="0" i="0" dirty="0" smtClean="0">
                <a:latin typeface="Arial" charset="0"/>
                <a:ea typeface="Arial" charset="0"/>
                <a:cs typeface="Arial" charset="0"/>
              </a:rPr>
            </a:br>
            <a:r>
              <a:rPr lang="en-US" b="0" i="0" dirty="0" smtClean="0">
                <a:latin typeface="Arial" charset="0"/>
                <a:ea typeface="Arial" charset="0"/>
                <a:cs typeface="Arial" charset="0"/>
              </a:rPr>
              <a:t>per slide.</a:t>
            </a:r>
            <a:endParaRPr lang="en-US" b="0" i="0" dirty="0">
              <a:latin typeface="Arial" charset="0"/>
              <a:ea typeface="Arial" charset="0"/>
              <a:cs typeface="Arial" charset="0"/>
            </a:endParaRP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Can be used as pro/con, hypothesis/</a:t>
            </a:r>
            <a:br>
              <a:rPr lang="en-US" dirty="0" smtClean="0"/>
            </a:br>
            <a:r>
              <a:rPr lang="en-US" dirty="0" smtClean="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ONE SIDE</a:t>
            </a:r>
            <a:endParaRPr lang="en-US" dirty="0" smtClean="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Before</a:t>
            </a:r>
          </a:p>
          <a:p>
            <a:pPr algn="ctr"/>
            <a:r>
              <a:rPr lang="en-US" b="0" i="0" dirty="0" smtClean="0">
                <a:latin typeface="Arial" charset="0"/>
                <a:ea typeface="Arial" charset="0"/>
                <a:cs typeface="Arial" charset="0"/>
              </a:rPr>
              <a:t>Use to discuss points about how something worked before.</a:t>
            </a:r>
            <a:endParaRPr lang="en-US" b="0" i="0" dirty="0">
              <a:latin typeface="Arial" charset="0"/>
              <a:ea typeface="Arial" charset="0"/>
              <a:cs typeface="Arial" charset="0"/>
            </a:endParaRP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smtClean="0">
                <a:solidFill>
                  <a:schemeClr val="bg1"/>
                </a:solidFill>
                <a:latin typeface="Arial" charset="0"/>
                <a:ea typeface="Arial" charset="0"/>
                <a:cs typeface="Arial" charset="0"/>
              </a:rPr>
              <a:t>After</a:t>
            </a:r>
          </a:p>
          <a:p>
            <a:pPr algn="ctr"/>
            <a:r>
              <a:rPr lang="en-US" sz="3600" b="0" i="0" dirty="0" smtClean="0">
                <a:solidFill>
                  <a:schemeClr val="bg1"/>
                </a:solidFill>
                <a:latin typeface="Arial" charset="0"/>
                <a:ea typeface="Arial" charset="0"/>
                <a:cs typeface="Arial" charset="0"/>
              </a:rPr>
              <a:t>Celebrate how fantastic things are now that you’ve implemented changes.</a:t>
            </a:r>
            <a:endParaRPr lang="en-US" sz="3600" b="0" i="0" dirty="0">
              <a:solidFill>
                <a:schemeClr val="bg1"/>
              </a:solidFill>
              <a:latin typeface="Arial" charset="0"/>
              <a:ea typeface="Arial" charset="0"/>
              <a:cs typeface="Arial" charset="0"/>
            </a:endParaRP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Large visual with title</a:t>
            </a:r>
            <a:endParaRPr lang="en-US" dirty="0"/>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smtClean="0"/>
              <a:t> </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Blank with title</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Code with title</a:t>
            </a:r>
            <a:endParaRPr lang="en-US" dirty="0"/>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smtClean="0"/>
              <a:t> </a:t>
            </a:r>
            <a:r>
              <a:rPr lang="en-US" sz="3597" b="0" i="0" kern="1200" spc="-150" dirty="0" smtClean="0">
                <a:solidFill>
                  <a:srgbClr val="141414"/>
                </a:solidFill>
                <a:effectLst/>
                <a:latin typeface="Courier New" charset="0"/>
                <a:ea typeface="Courier New" charset="0"/>
                <a:cs typeface="Courier New" charset="0"/>
              </a:rPr>
              <a:t>public class HelloWorld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public static void main( String[] </a:t>
            </a:r>
            <a:r>
              <a:rPr lang="en-US" sz="3597" b="0" i="0" kern="1200" spc="-150" dirty="0" err="1" smtClean="0">
                <a:solidFill>
                  <a:srgbClr val="141414"/>
                </a:solidFill>
                <a:effectLst/>
                <a:latin typeface="Courier New" charset="0"/>
                <a:ea typeface="Courier New" charset="0"/>
                <a:cs typeface="Courier New" charset="0"/>
              </a:rPr>
              <a:t>args</a:t>
            </a:r>
            <a:r>
              <a:rPr lang="en-US" sz="3597" b="0" i="0" kern="1200" spc="-150" dirty="0" smtClean="0">
                <a:solidFill>
                  <a:srgbClr val="141414"/>
                </a:solidFill>
                <a:effectLst/>
                <a:latin typeface="Courier New" charset="0"/>
                <a:ea typeface="Courier New" charset="0"/>
                <a:cs typeface="Courier New" charset="0"/>
              </a:rPr>
              <a:t> )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System.out.println</a:t>
            </a:r>
            <a:r>
              <a:rPr lang="en-US" sz="3597" b="0" i="0" kern="1200" spc="-150" dirty="0" smtClean="0">
                <a:solidFill>
                  <a:srgbClr val="141414"/>
                </a:solidFill>
                <a:effectLst/>
                <a:latin typeface="Courier New" charset="0"/>
                <a:ea typeface="Courier New" charset="0"/>
                <a:cs typeface="Courier New" charset="0"/>
              </a:rPr>
              <a:t>( "Hello 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System.exit</a:t>
            </a:r>
            <a:r>
              <a:rPr lang="en-US" sz="3597" b="0" i="0" kern="1200" spc="-150" dirty="0" smtClean="0">
                <a:solidFill>
                  <a:srgbClr val="141414"/>
                </a:solidFill>
                <a:effectLst/>
                <a:latin typeface="Courier New" charset="0"/>
                <a:ea typeface="Courier New" charset="0"/>
                <a:cs typeface="Courier New" charset="0"/>
              </a:rPr>
              <a:t>( 0 ); //success</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Chapter title one line</a:t>
            </a:r>
            <a:endParaRPr lang="en-US" dirty="0"/>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chapter sub titles should be kept to two lines or less</a:t>
            </a:r>
          </a:p>
          <a:p>
            <a:r>
              <a:rPr lang="en-US" dirty="0" smtClean="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smtClean="0"/>
              <a:t>Flow/process with title</a:t>
            </a:r>
            <a:endParaRPr lang="en-US" dirty="0"/>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1</a:t>
            </a:r>
            <a:endParaRPr lang="en-US" dirty="0"/>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2</a:t>
            </a:r>
            <a:endParaRPr lang="en-US" dirty="0"/>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3</a:t>
            </a:r>
            <a:endParaRPr lang="en-US" dirty="0"/>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4</a:t>
            </a:r>
            <a:endParaRPr lang="en-US" dirty="0"/>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Two points with illustrations</a:t>
            </a:r>
            <a:endParaRPr lang="en-US" dirty="0"/>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Illustration</a:t>
            </a:r>
          </a:p>
          <a:p>
            <a:pPr algn="ctr"/>
            <a:r>
              <a:rPr lang="en-US" b="0" i="0" dirty="0" smtClean="0">
                <a:latin typeface="Arial" charset="0"/>
                <a:ea typeface="Arial" charset="0"/>
                <a:cs typeface="Arial" charset="0"/>
              </a:rPr>
              <a:t>Utilize icon illustrations from </a:t>
            </a:r>
            <a:br>
              <a:rPr lang="en-US" b="0" i="0" dirty="0" smtClean="0">
                <a:latin typeface="Arial" charset="0"/>
                <a:ea typeface="Arial" charset="0"/>
                <a:cs typeface="Arial" charset="0"/>
              </a:rPr>
            </a:br>
            <a:r>
              <a:rPr lang="en-US" b="0" i="0" dirty="0" smtClean="0">
                <a:latin typeface="Arial" charset="0"/>
                <a:ea typeface="Arial" charset="0"/>
                <a:cs typeface="Arial" charset="0"/>
              </a:rPr>
              <a:t>the Assets deck.</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Separators</a:t>
            </a:r>
          </a:p>
          <a:p>
            <a:pPr algn="ctr"/>
            <a:r>
              <a:rPr lang="en-US" sz="3600" b="0" i="0" dirty="0" smtClean="0">
                <a:latin typeface="Arial" charset="0"/>
                <a:ea typeface="Arial" charset="0"/>
                <a:cs typeface="Arial" charset="0"/>
              </a:rPr>
              <a:t>Use the orange bar to separate points/illustrations.</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illustrations</a:t>
            </a:r>
            <a:endParaRPr lang="en-US" dirty="0"/>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Usage</a:t>
            </a:r>
          </a:p>
          <a:p>
            <a:pPr algn="ctr"/>
            <a:r>
              <a:rPr lang="en-US" b="0" i="0" dirty="0" smtClean="0">
                <a:latin typeface="Arial" charset="0"/>
                <a:ea typeface="Arial" charset="0"/>
                <a:cs typeface="Arial" charset="0"/>
              </a:rPr>
              <a:t>These slides have proven to be versatile in use.</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Consider</a:t>
            </a:r>
          </a:p>
          <a:p>
            <a:pPr algn="ctr"/>
            <a:r>
              <a:rPr lang="en-US" sz="3600" b="0" i="0" dirty="0" smtClean="0">
                <a:latin typeface="Arial" charset="0"/>
                <a:ea typeface="Arial" charset="0"/>
                <a:cs typeface="Arial" charset="0"/>
              </a:rPr>
              <a:t>Can always lower the transparency of illustration to help focus attention.</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smtClean="0">
                <a:latin typeface="Arial" charset="0"/>
                <a:ea typeface="Arial" charset="0"/>
                <a:cs typeface="Arial" charset="0"/>
              </a:rPr>
              <a:t>Remember</a:t>
            </a:r>
          </a:p>
          <a:p>
            <a:pPr algn="ctr"/>
            <a:r>
              <a:rPr lang="en-US" sz="3600" b="0" i="0" dirty="0" smtClean="0">
                <a:latin typeface="Arial" charset="0"/>
                <a:ea typeface="Arial" charset="0"/>
                <a:cs typeface="Arial" charset="0"/>
              </a:rPr>
              <a:t>Keep the text light and focus </a:t>
            </a:r>
            <a:br>
              <a:rPr lang="en-US" sz="3600" b="0" i="0" dirty="0" smtClean="0">
                <a:latin typeface="Arial" charset="0"/>
                <a:ea typeface="Arial" charset="0"/>
                <a:cs typeface="Arial" charset="0"/>
              </a:rPr>
            </a:br>
            <a:r>
              <a:rPr lang="en-US" sz="3600" b="0" i="0" dirty="0" smtClean="0">
                <a:latin typeface="Arial" charset="0"/>
                <a:ea typeface="Arial" charset="0"/>
                <a:cs typeface="Arial" charset="0"/>
              </a:rPr>
              <a:t>on presenting your points.</a:t>
            </a:r>
            <a:endParaRPr lang="en-US" sz="3600" b="0" i="0" dirty="0">
              <a:latin typeface="Arial" charset="0"/>
              <a:ea typeface="Arial" charset="0"/>
              <a:cs typeface="Arial" charset="0"/>
            </a:endParaRP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illustrations</a:t>
            </a:r>
            <a:endParaRPr lang="en-US" dirty="0"/>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Headline</a:t>
            </a:r>
          </a:p>
          <a:p>
            <a:pPr algn="ctr"/>
            <a:r>
              <a:rPr lang="en-US" b="0" i="0" dirty="0" smtClean="0">
                <a:latin typeface="Arial" charset="0"/>
                <a:ea typeface="Arial" charset="0"/>
                <a:cs typeface="Arial" charset="0"/>
              </a:rPr>
              <a:t>Subtext type size is </a:t>
            </a:r>
            <a:r>
              <a:rPr lang="en-US" b="0" i="0" dirty="0" err="1" smtClean="0">
                <a:latin typeface="Arial" charset="0"/>
                <a:ea typeface="Arial" charset="0"/>
                <a:cs typeface="Arial" charset="0"/>
              </a:rPr>
              <a:t>optimised</a:t>
            </a:r>
            <a:r>
              <a:rPr lang="en-US" b="0" i="0" dirty="0" smtClean="0">
                <a:latin typeface="Arial" charset="0"/>
                <a:ea typeface="Arial" charset="0"/>
                <a:cs typeface="Arial" charset="0"/>
              </a:rPr>
              <a:t> at 36 pt.</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No worries</a:t>
            </a:r>
          </a:p>
          <a:p>
            <a:pPr algn="ctr"/>
            <a:r>
              <a:rPr lang="en-US" b="0" i="0" dirty="0" smtClean="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Rehearse</a:t>
            </a:r>
          </a:p>
          <a:p>
            <a:pPr algn="ctr"/>
            <a:r>
              <a:rPr lang="en-US" b="0" i="0" dirty="0" smtClean="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Focus</a:t>
            </a:r>
          </a:p>
          <a:p>
            <a:pPr algn="ctr"/>
            <a:r>
              <a:rPr lang="en-US" b="0" i="0" dirty="0" smtClean="0">
                <a:latin typeface="Arial" charset="0"/>
                <a:ea typeface="Arial" charset="0"/>
                <a:cs typeface="Arial" charset="0"/>
              </a:rPr>
              <a:t>Use 4 points maximum to keep focus.</a:t>
            </a:r>
            <a:endParaRPr lang="en-US" b="0" i="0" dirty="0">
              <a:latin typeface="Arial" charset="0"/>
              <a:ea typeface="Arial" charset="0"/>
              <a:cs typeface="Arial" charset="0"/>
            </a:endParaRP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text light</a:t>
            </a:r>
            <a:endParaRPr lang="en-US" dirty="0"/>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Point header</a:t>
            </a:r>
          </a:p>
          <a:p>
            <a:r>
              <a:rPr lang="en-US" b="0" i="0" dirty="0" smtClean="0">
                <a:latin typeface="Arial" charset="0"/>
                <a:ea typeface="Arial" charset="0"/>
                <a:cs typeface="Arial" charset="0"/>
              </a:rPr>
              <a:t>Be short and precise when you are using this column. Use maximum 4 lines of text to make things direct.</a:t>
            </a:r>
            <a:endParaRPr lang="en-US" b="0" i="0" dirty="0">
              <a:latin typeface="Arial" charset="0"/>
              <a:ea typeface="Arial" charset="0"/>
              <a:cs typeface="Arial" charset="0"/>
            </a:endParaRP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Really</a:t>
            </a:r>
          </a:p>
          <a:p>
            <a:r>
              <a:rPr lang="en-US" sz="3600" b="0" i="0" dirty="0" smtClean="0">
                <a:latin typeface="Arial" charset="0"/>
                <a:ea typeface="Arial" charset="0"/>
                <a:cs typeface="Arial" charset="0"/>
              </a:rPr>
              <a:t>Of course you can use a shorter text and that is fine.</a:t>
            </a:r>
            <a:endParaRPr lang="en-US" sz="3600" b="0" i="0" dirty="0">
              <a:latin typeface="Arial" charset="0"/>
              <a:ea typeface="Arial" charset="0"/>
              <a:cs typeface="Arial" charset="0"/>
            </a:endParaRP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Only one line</a:t>
            </a:r>
          </a:p>
          <a:p>
            <a:r>
              <a:rPr lang="en-US" sz="3600" b="0" i="0" dirty="0" smtClean="0">
                <a:latin typeface="Arial" charset="0"/>
                <a:ea typeface="Arial" charset="0"/>
                <a:cs typeface="Arial" charset="0"/>
              </a:rPr>
              <a:t>Be short and precise when you are using this column. Use maximum 4 lines of text to make things direct.</a:t>
            </a:r>
            <a:endParaRPr lang="en-US" sz="3600" b="0" i="0" dirty="0">
              <a:latin typeface="Arial" charset="0"/>
              <a:ea typeface="Arial" charset="0"/>
              <a:cs typeface="Arial" charset="0"/>
            </a:endParaRP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Three points with text strong</a:t>
            </a:r>
            <a:endParaRPr lang="en-US" dirty="0"/>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header</a:t>
            </a:r>
          </a:p>
          <a:p>
            <a:r>
              <a:rPr lang="en-US"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b="0" i="0" dirty="0">
              <a:solidFill>
                <a:schemeClr val="bg1"/>
              </a:solidFill>
              <a:latin typeface="Arial" charset="0"/>
              <a:ea typeface="Arial" charset="0"/>
              <a:cs typeface="Arial" charset="0"/>
            </a:endParaRP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Really</a:t>
            </a:r>
          </a:p>
          <a:p>
            <a:r>
              <a:rPr lang="en-US" sz="3600" b="0" i="0" dirty="0" smtClean="0">
                <a:solidFill>
                  <a:schemeClr val="bg1"/>
                </a:solidFill>
                <a:latin typeface="Arial" charset="0"/>
                <a:ea typeface="Arial" charset="0"/>
                <a:cs typeface="Arial" charset="0"/>
              </a:rPr>
              <a:t>Of course you can use a shorter text and that is fine.</a:t>
            </a:r>
            <a:endParaRPr lang="en-US" sz="3600" b="0" i="0" dirty="0">
              <a:solidFill>
                <a:schemeClr val="bg1"/>
              </a:solidFill>
              <a:latin typeface="Arial" charset="0"/>
              <a:ea typeface="Arial" charset="0"/>
              <a:cs typeface="Arial" charset="0"/>
            </a:endParaRP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Only one line</a:t>
            </a:r>
          </a:p>
          <a:p>
            <a:r>
              <a:rPr lang="en-US" sz="3600"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sz="3600" b="0" i="0" dirty="0">
              <a:solidFill>
                <a:schemeClr val="bg1"/>
              </a:solidFill>
              <a:latin typeface="Arial" charset="0"/>
              <a:ea typeface="Arial" charset="0"/>
              <a:cs typeface="Arial" charset="0"/>
            </a:endParaRP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text light</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1</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2</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3</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4</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Four points with text strong</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1</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2</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3</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4</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Eight points with text light</a:t>
            </a:r>
            <a:endParaRPr lang="en-US" dirty="0"/>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1</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2</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3</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4</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5</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6</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7</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8</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Eight points with text strong</a:t>
            </a:r>
            <a:endParaRPr lang="en-US" dirty="0"/>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2</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3</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4</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5</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6</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7</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8</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1</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smtClean="0"/>
              <a:t> </a:t>
            </a:r>
            <a:endParaRPr lang="en-US"/>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smtClean="0"/>
              <a:t>We use a 50% transparency of a full-bleed photo when using text overlays</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smtClean="0">
                <a:solidFill>
                  <a:srgbClr val="141414"/>
                </a:solidFill>
                <a:latin typeface="Arial" charset="0"/>
                <a:ea typeface="Arial" charset="0"/>
                <a:cs typeface="Arial" charset="0"/>
              </a:rPr>
              <a:t>Use a white gradient on light photos to create enough contrast for your text</a:t>
            </a:r>
            <a:br>
              <a:rPr lang="en-US" sz="8000" b="1" i="0" dirty="0" smtClean="0">
                <a:solidFill>
                  <a:srgbClr val="141414"/>
                </a:solidFill>
                <a:latin typeface="Arial" charset="0"/>
                <a:ea typeface="Arial" charset="0"/>
                <a:cs typeface="Arial" charset="0"/>
              </a:rPr>
            </a:br>
            <a:r>
              <a:rPr lang="en-US" sz="4800" b="0" i="0" dirty="0" smtClean="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smtClean="0">
                <a:solidFill>
                  <a:schemeClr val="bg1"/>
                </a:solidFill>
                <a:latin typeface="Arial" charset="0"/>
                <a:ea typeface="Arial" charset="0"/>
                <a:cs typeface="Arial" charset="0"/>
              </a:rPr>
              <a:t>Use a dark gradient on dark photos to create enough contrast for your text</a:t>
            </a:r>
            <a:br>
              <a:rPr lang="en-US" sz="8000" b="1" i="0" dirty="0" smtClean="0">
                <a:solidFill>
                  <a:schemeClr val="bg1"/>
                </a:solidFill>
                <a:latin typeface="Arial" charset="0"/>
                <a:ea typeface="Arial" charset="0"/>
                <a:cs typeface="Arial" charset="0"/>
              </a:rPr>
            </a:br>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smtClean="0">
                <a:solidFill>
                  <a:schemeClr val="bg1"/>
                </a:solidFill>
                <a:latin typeface="Arial" charset="0"/>
                <a:ea typeface="Arial" charset="0"/>
                <a:cs typeface="Arial" charset="0"/>
              </a:rPr>
            </a:br>
            <a:r>
              <a:rPr lang="en-US" sz="8000" b="1" i="0" dirty="0" smtClean="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smtClean="0"/>
              <a:t>PGS office, source: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Use a transparent overlay over a full-width photo</a:t>
            </a:r>
            <a:endParaRPr lang="en-US" dirty="0"/>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smtClean="0"/>
              <a:t>Place this column wherever it makes sense on the photo. Select</a:t>
            </a:r>
            <a:r>
              <a:rPr lang="en-US" sz="4800" b="0" baseline="0" dirty="0" smtClean="0"/>
              <a:t> all and then deselect the photo. Hold *Shift* and move.</a:t>
            </a:r>
            <a:endParaRPr lang="en-US" sz="4800" b="0"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Voiceover</a:t>
            </a:r>
            <a:br>
              <a:rPr lang="en-US" dirty="0" smtClean="0"/>
            </a:br>
            <a:r>
              <a:rPr lang="en-US" dirty="0" smtClean="0"/>
              <a:t>points only</a:t>
            </a:r>
            <a:endParaRPr lang="en-US" dirty="0"/>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smtClean="0"/>
              <a:t>Point 1</a:t>
            </a:r>
            <a:endParaRPr lang="en-US" sz="4800" b="1" dirty="0"/>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4</a:t>
            </a:r>
            <a:endParaRPr lang="en-US" sz="4800" b="0" dirty="0">
              <a:solidFill>
                <a:schemeClr val="bg1">
                  <a:alpha val="40000"/>
                </a:schemeClr>
              </a:solidFill>
            </a:endParaRP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2</a:t>
            </a:r>
            <a:endParaRPr lang="en-US" sz="4800" b="0" dirty="0">
              <a:solidFill>
                <a:schemeClr val="bg1">
                  <a:alpha val="40000"/>
                </a:schemeClr>
              </a:solidFill>
            </a:endParaRP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3</a:t>
            </a:r>
            <a:endParaRPr lang="en-US" sz="4800" b="0" dirty="0">
              <a:solidFill>
                <a:schemeClr val="bg1">
                  <a:alpha val="40000"/>
                </a:schemeClr>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smtClean="0">
                <a:solidFill>
                  <a:schemeClr val="bg1">
                    <a:alpha val="40000"/>
                  </a:schemeClr>
                </a:solidFill>
              </a:rPr>
              <a:t>Point 1</a:t>
            </a:r>
            <a:endParaRPr lang="en-US" sz="3600" b="0">
              <a:solidFill>
                <a:schemeClr val="bg1">
                  <a:alpha val="40000"/>
                </a:schemeClr>
              </a:solidFill>
            </a:endParaRP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smtClean="0">
                <a:solidFill>
                  <a:srgbClr val="141414"/>
                </a:solidFill>
                <a:latin typeface="Arial" charset="0"/>
                <a:ea typeface="Arial" charset="0"/>
                <a:cs typeface="Arial" charset="0"/>
              </a:rPr>
              <a:t>“A person who never made a mistake never tried anything new.”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Albert Einstein’s quote above points to the issue we all face when learning.</a:t>
            </a:r>
            <a:endParaRPr lang="en-US" sz="3600" b="0" i="0" dirty="0">
              <a:solidFill>
                <a:srgbClr val="141414"/>
              </a:solidFill>
              <a:latin typeface="Arial" charset="0"/>
              <a:ea typeface="Arial" charset="0"/>
              <a:cs typeface="Arial" charset="0"/>
            </a:endParaRP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Recommendation</a:t>
            </a:r>
            <a:endParaRPr lang="en-US" dirty="0"/>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smtClean="0">
                <a:solidFill>
                  <a:schemeClr val="bg1"/>
                </a:solidFill>
                <a:latin typeface="Arial" charset="0"/>
                <a:ea typeface="Arial" charset="0"/>
                <a:cs typeface="Arial" charset="0"/>
              </a:rPr>
              <a:t>POPULAR</a:t>
            </a:r>
            <a:endParaRPr lang="en-US" sz="210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PGS Software services, 2017 (source - </a:t>
            </a:r>
            <a:r>
              <a:rPr lang="en-US" u="sng" dirty="0" smtClean="0">
                <a:hlinkClick r:id="rId2"/>
              </a:rPr>
              <a:t>PGS Software page</a:t>
            </a:r>
            <a:r>
              <a:rPr lang="en-US" dirty="0" smtClean="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Maximum twelve elements per slide.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smtClean="0"/>
              <a:t>Screenshot intro text</a:t>
            </a:r>
            <a:endParaRPr lang="en-US" dirty="0"/>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smtClean="0"/>
              <a:t>Introducing</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timing>
    <p:tnLst>
      <p:par>
        <p:cTn id="1" dur="indefinite" restart="never" nodeType="tmRoot"/>
      </p:par>
    </p:tnLst>
  </p:timing>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powershell/dsc/overview"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virtual-machines/extensions/dsc-overview"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DevOps</a:t>
            </a:r>
            <a:endParaRPr lang="en-US" dirty="0"/>
          </a:p>
        </p:txBody>
      </p:sp>
      <p:sp>
        <p:nvSpPr>
          <p:cNvPr id="3" name="Text Placeholder 2"/>
          <p:cNvSpPr>
            <a:spLocks noGrp="1"/>
          </p:cNvSpPr>
          <p:nvPr>
            <p:ph type="body" sz="quarter" idx="17"/>
          </p:nvPr>
        </p:nvSpPr>
        <p:spPr/>
        <p:txBody>
          <a:bodyPr/>
          <a:lstStyle/>
          <a:p>
            <a:r>
              <a:rPr lang="pl-PL" dirty="0"/>
              <a:t> </a:t>
            </a:r>
            <a:r>
              <a:rPr lang="pl-PL" dirty="0" smtClean="0"/>
              <a:t>Łukasz Ozóg</a:t>
            </a:r>
            <a:endParaRPr lang="en-US" dirty="0"/>
          </a:p>
        </p:txBody>
      </p:sp>
      <p:sp>
        <p:nvSpPr>
          <p:cNvPr id="4" name="Text Placeholder 3"/>
          <p:cNvSpPr>
            <a:spLocks noGrp="1"/>
          </p:cNvSpPr>
          <p:nvPr>
            <p:ph type="body" sz="quarter" idx="18"/>
          </p:nvPr>
        </p:nvSpPr>
        <p:spPr/>
        <p:txBody>
          <a:bodyPr/>
          <a:lstStyle/>
          <a:p>
            <a:r>
              <a:rPr lang="pl-PL" dirty="0"/>
              <a:t>Azure </a:t>
            </a:r>
            <a:r>
              <a:rPr lang="pl-PL" dirty="0" smtClean="0"/>
              <a:t>DSC</a:t>
            </a:r>
            <a:endParaRPr lang="pl-PL" dirty="0"/>
          </a:p>
          <a:p>
            <a:r>
              <a:rPr lang="pl-PL" dirty="0" smtClean="0"/>
              <a:t>  </a:t>
            </a:r>
            <a:endParaRPr lang="en-US" dirty="0"/>
          </a:p>
        </p:txBody>
      </p:sp>
    </p:spTree>
    <p:extLst>
      <p:ext uri="{BB962C8B-B14F-4D97-AF65-F5344CB8AC3E}">
        <p14:creationId xmlns:p14="http://schemas.microsoft.com/office/powerpoint/2010/main" val="112159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Agenda</a:t>
            </a:r>
            <a:endParaRPr lang="en-US" dirty="0"/>
          </a:p>
        </p:txBody>
      </p:sp>
      <p:sp>
        <p:nvSpPr>
          <p:cNvPr id="5" name="Text Placeholder 4"/>
          <p:cNvSpPr>
            <a:spLocks noGrp="1"/>
          </p:cNvSpPr>
          <p:nvPr>
            <p:ph type="body" sz="quarter" idx="18"/>
          </p:nvPr>
        </p:nvSpPr>
        <p:spPr/>
        <p:txBody>
          <a:bodyPr/>
          <a:lstStyle/>
          <a:p>
            <a:r>
              <a:rPr lang="pl-PL" dirty="0" smtClean="0"/>
              <a:t>Dsc - basics</a:t>
            </a:r>
            <a:endParaRPr lang="en-US" dirty="0"/>
          </a:p>
        </p:txBody>
      </p:sp>
      <p:sp>
        <p:nvSpPr>
          <p:cNvPr id="6" name="Text Placeholder 5"/>
          <p:cNvSpPr>
            <a:spLocks noGrp="1"/>
          </p:cNvSpPr>
          <p:nvPr>
            <p:ph type="body" sz="quarter" idx="19"/>
          </p:nvPr>
        </p:nvSpPr>
        <p:spPr>
          <a:xfrm>
            <a:off x="1820752" y="5925162"/>
            <a:ext cx="12420000" cy="831600"/>
          </a:xfrm>
        </p:spPr>
        <p:txBody>
          <a:bodyPr/>
          <a:lstStyle/>
          <a:p>
            <a:r>
              <a:rPr lang="pl-PL" dirty="0"/>
              <a:t>Dsc exercises</a:t>
            </a:r>
            <a:endParaRPr lang="en-US" dirty="0"/>
          </a:p>
        </p:txBody>
      </p:sp>
      <p:sp>
        <p:nvSpPr>
          <p:cNvPr id="13" name="Text Placeholder 4"/>
          <p:cNvSpPr>
            <a:spLocks noGrp="1"/>
          </p:cNvSpPr>
          <p:nvPr>
            <p:ph type="body" sz="quarter" idx="18"/>
          </p:nvPr>
        </p:nvSpPr>
        <p:spPr>
          <a:xfrm>
            <a:off x="1821601" y="5093562"/>
            <a:ext cx="12420000" cy="831600"/>
          </a:xfrm>
        </p:spPr>
        <p:txBody>
          <a:bodyPr/>
          <a:lstStyle/>
          <a:p>
            <a:r>
              <a:rPr lang="pl-PL" dirty="0" smtClean="0"/>
              <a:t>Azure Dsc</a:t>
            </a:r>
            <a:endParaRPr lang="en-US" dirty="0"/>
          </a:p>
        </p:txBody>
      </p:sp>
    </p:spTree>
    <p:extLst>
      <p:ext uri="{BB962C8B-B14F-4D97-AF65-F5344CB8AC3E}">
        <p14:creationId xmlns:p14="http://schemas.microsoft.com/office/powerpoint/2010/main" val="54174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061955"/>
            <a:ext cx="20737513" cy="1421928"/>
          </a:xfrm>
        </p:spPr>
        <p:txBody>
          <a:bodyPr>
            <a:spAutoFit/>
          </a:bodyPr>
          <a:lstStyle/>
          <a:p>
            <a:pPr algn="l"/>
            <a:r>
              <a:rPr lang="pl-PL" sz="9600" dirty="0"/>
              <a:t>DSC </a:t>
            </a:r>
            <a:r>
              <a:rPr lang="pl-PL" sz="9600" dirty="0"/>
              <a:t>- </a:t>
            </a:r>
            <a:r>
              <a:rPr lang="pl-PL" sz="9600" dirty="0"/>
              <a:t>basics</a:t>
            </a:r>
            <a:endParaRPr lang="en-US" sz="9600" dirty="0"/>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DSC is a management platform in PowerShell that enables you to manage your IT and development infrastructure with configuration as code</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83361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061955"/>
            <a:ext cx="20737513" cy="1421928"/>
          </a:xfrm>
        </p:spPr>
        <p:txBody>
          <a:bodyPr>
            <a:spAutoFit/>
          </a:bodyPr>
          <a:lstStyle/>
          <a:p>
            <a:pPr algn="l"/>
            <a:r>
              <a:rPr lang="pl-PL" sz="9600" dirty="0"/>
              <a:t>Azure </a:t>
            </a:r>
            <a:r>
              <a:rPr lang="pl-PL" sz="9600" dirty="0" smtClean="0"/>
              <a:t>DSC</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The Azure VM Agent and associated extensions are part of Microsoft Azure infrastructure services. VM extensions are software components that extend VM functionality and simplify various VM management operations</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828119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061955"/>
            <a:ext cx="20737513" cy="1421928"/>
          </a:xfrm>
        </p:spPr>
        <p:txBody>
          <a:bodyPr>
            <a:spAutoFit/>
          </a:bodyPr>
          <a:lstStyle/>
          <a:p>
            <a:pPr algn="l"/>
            <a:r>
              <a:rPr lang="pl-PL" sz="9600" dirty="0"/>
              <a:t>Dsc exercises</a:t>
            </a:r>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p:txBody>
      </p:sp>
    </p:spTree>
    <p:extLst>
      <p:ext uri="{BB962C8B-B14F-4D97-AF65-F5344CB8AC3E}">
        <p14:creationId xmlns:p14="http://schemas.microsoft.com/office/powerpoint/2010/main" val="692783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7"/>
          </p:nvPr>
        </p:nvSpPr>
        <p:spPr/>
        <p:txBody>
          <a:bodyPr/>
          <a:lstStyle/>
          <a:p>
            <a:r>
              <a:rPr lang="pl-PL" dirty="0" smtClean="0"/>
              <a:t>Łukasz Ożóg </a:t>
            </a:r>
            <a:endParaRPr lang="en-US" dirty="0"/>
          </a:p>
        </p:txBody>
      </p:sp>
      <p:sp>
        <p:nvSpPr>
          <p:cNvPr id="4" name="Text Placeholder 3"/>
          <p:cNvSpPr>
            <a:spLocks noGrp="1"/>
          </p:cNvSpPr>
          <p:nvPr>
            <p:ph type="body" sz="quarter" idx="18"/>
          </p:nvPr>
        </p:nvSpPr>
        <p:spPr/>
        <p:txBody>
          <a:bodyPr/>
          <a:lstStyle/>
          <a:p>
            <a:r>
              <a:rPr lang="en-US"/>
              <a:t>Go visit </a:t>
            </a:r>
            <a:r>
              <a:rPr lang="en-US" err="1" smtClean="0"/>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_9_PGS Presentation Template &amp; How-to Deck - PowerPoint_201710" id="{5CC9E4FA-AA62-504F-9741-2880D7FF9D72}" vid="{E3CC8EAF-8DD8-F240-A438-F30656D748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TotalTime>
  <Words>86</Words>
  <Application>Microsoft Office PowerPoint</Application>
  <PresentationFormat>Custom</PresentationFormat>
  <Paragraphs>20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vt:lpstr>
      <vt:lpstr>Helvetica</vt:lpstr>
      <vt:lpstr>Helvetica Light</vt:lpstr>
      <vt:lpstr>PGS Software Theme</vt:lpstr>
      <vt:lpstr>PowerPoint Presentation</vt:lpstr>
      <vt:lpstr>Azure DevOps</vt:lpstr>
      <vt:lpstr>Agenda</vt:lpstr>
      <vt:lpstr>DSC - basics</vt:lpstr>
      <vt:lpstr>Azure DSC</vt:lpstr>
      <vt:lpstr>Dsc exercises</vt:lpstr>
      <vt:lpstr>Thank you!</vt:lpstr>
      <vt:lpstr>PowerPoint Presentation</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Krzysztof Piwowar</dc:creator>
  <cp:keywords/>
  <dc:description/>
  <cp:lastModifiedBy>Lukasz Ozog  (PGS Software)</cp:lastModifiedBy>
  <cp:revision>80</cp:revision>
  <dcterms:created xsi:type="dcterms:W3CDTF">2017-10-05T11:16:34Z</dcterms:created>
  <dcterms:modified xsi:type="dcterms:W3CDTF">2018-07-18T12:58:46Z</dcterms:modified>
  <cp:category/>
</cp:coreProperties>
</file>