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 rtl="0"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C4201-3634-4600-A1EE-A155770A4768}" v="349" dt="2022-04-12T11:28:48.073"/>
    <p1510:client id="{982DDA04-B172-AA10-43E4-90AF57826CBE}" v="138" dt="2022-04-13T11:21:27.536"/>
    <p1510:client id="{B812F80B-6EC6-DB28-75FB-8B2C025DDC61}" v="66" dt="2022-04-13T08:20:51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ktangulär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5923F103-BC34-4FE4-A40E-EDDEECFDA5D0}" type="datetimeFigureOut">
              <a:rPr lang="en-US" dirty="0"/>
              <a:pPr rtl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1" name="Rektangulär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d 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ktangulär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ihandsfigur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ihandsfigur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bild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/>
              <a:t>Klicka på ikonen för att lägga till bild</a:t>
            </a:r>
            <a:endParaRPr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3A1CC3-2375-41D4-9E03-427CAF2A4C1A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6" name="Rektangulär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ktangulär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ihandsfigur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ihandsfigur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16868-8199-4C2C-A5B1-63AEE139F88E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Rektangulär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ktangulär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lips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lips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lips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ihandsfigur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ihandsfigur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ruta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sv-se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ruta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sv-se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4" name="Platshållare för text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10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9FF7F-6988-44CC-821B-644E70CD2F7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9" name="Rektangulär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ktangulär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ihandsfigur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ihandsfigur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12C299-16B2-4475-990D-751901EACC14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4" name="Rektangulär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16" name="Platshållare för text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19" name="Platshållare för text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14" name="Platshållare för text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20" name="Platshållare för text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cxnSp>
        <p:nvCxnSpPr>
          <p:cNvPr id="17" name="Rak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E86839-B9D8-4651-8783-F325ECE74E65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k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19" name="Platshållare för bild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/>
              <a:t>Klicka på ikonen för att lägga till bild</a:t>
            </a:r>
            <a:endParaRPr lang="en-US" dirty="0"/>
          </a:p>
        </p:txBody>
      </p:sp>
      <p:sp>
        <p:nvSpPr>
          <p:cNvPr id="22" name="Platshållare för text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41" name="Platshållare för bild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/>
              <a:t>Klicka på ikonen för att lägga till bild</a:t>
            </a:r>
            <a:endParaRPr lang="en-US" dirty="0"/>
          </a:p>
        </p:txBody>
      </p:sp>
      <p:sp>
        <p:nvSpPr>
          <p:cNvPr id="23" name="Platshållare för text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14" name="Platshållare för text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42" name="Platshållare för bild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/>
              <a:t>Klicka på ikonen för att lägga till bild</a:t>
            </a:r>
            <a:endParaRPr lang="en-US" dirty="0"/>
          </a:p>
        </p:txBody>
      </p:sp>
      <p:sp>
        <p:nvSpPr>
          <p:cNvPr id="24" name="Platshållare för text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cxnSp>
        <p:nvCxnSpPr>
          <p:cNvPr id="43" name="Rak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ak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84F64-32F6-45C5-931F-ADC1662401D0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53086D93-FCAC-47E0-A2EE-787E62CA814C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ktangulär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ktangulär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ihandsfigur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ihandsfigur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CDA879A6-0FD0-4734-A311-86BFCA472E6E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4" name="Rektangulär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9CA7B-DFD4-44B5-8C60-D14B8CD1FB59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ktangulär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ktangulär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ihandsfigur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ihandsfigur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E6425-0181-43F2-84FC-787E803FD2F8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6" name="Rektangulär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B8791-F1B0-41E7-B7FD-A781E65C4266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DD63B2-E120-4ED8-B27B-C685F510A5FE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18ACC-A947-437B-A130-35BD54FDF1E9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8D7E02-BCB8-4D50-A234-369438C08659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Rektangulär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ktangulär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ktangulär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ihandsfigur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ihandsfigur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E86A4C-8E40-4F87-A4F0-01A0687C5742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6" name="Rektangulär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ktangulär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ktangulär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ihandsfigur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ihandsfigur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bild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sv-se"/>
              <a:t>Klicka på ikonen för att lägga till bild</a:t>
            </a:r>
            <a:endParaRPr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E72C73-2D91-4E12-BA25-F0AA0C03599B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6" name="Rektangulär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ktangulär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lips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ihandsfigur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ihandsfigur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ihandsfigu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2BE451C3-0FF4-47C4-B829-773ADF60F88C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1" name="Rektangulär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en-US" dirty="0"/>
              <a:pPr rtl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ouTube:@bedamatimohanty@gmal.com" TargetMode="External"/><Relationship Id="rId2" Type="http://schemas.openxmlformats.org/officeDocument/2006/relationships/hyperlink" Target="mailto:Repos:Rancher,GitHub,Cloud@Tietoevry.com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Bedamati" TargetMode="External"/><Relationship Id="rId4" Type="http://schemas.openxmlformats.org/officeDocument/2006/relationships/hyperlink" Target="mailto:Docs:@googledocs/aws/ib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838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 err="1">
                <a:solidFill>
                  <a:srgbClr val="FFFFFF"/>
                </a:solidFill>
              </a:rPr>
              <a:t>Bedamati</a:t>
            </a:r>
            <a:r>
              <a:rPr lang="en-US" sz="2300" dirty="0">
                <a:solidFill>
                  <a:srgbClr val="FFFFFF"/>
                </a:solidFill>
              </a:rPr>
              <a:t> Mohanty</a:t>
            </a:r>
            <a:br>
              <a:rPr lang="en-US" sz="2300" dirty="0"/>
            </a:br>
            <a:r>
              <a:rPr lang="en-US" sz="2300" dirty="0">
                <a:solidFill>
                  <a:srgbClr val="FFFFFF"/>
                </a:solidFill>
              </a:rPr>
              <a:t>Mail:@Bedamati.Mohanty.tietoevry.com</a:t>
            </a:r>
          </a:p>
        </p:txBody>
      </p:sp>
      <p:pic>
        <p:nvPicPr>
          <p:cNvPr id="5" name="Picture 5" descr="qrcode_tietoevry.sharepoint.com.png">
            <a:extLst>
              <a:ext uri="{FF2B5EF4-FFF2-40B4-BE49-F238E27FC236}">
                <a16:creationId xmlns:a16="http://schemas.microsoft.com/office/drawing/2014/main" id="{2BEC5237-83A3-312A-0FB9-A19003F59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5" r="11828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39098" y="4611013"/>
            <a:ext cx="6072776" cy="1619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000" dirty="0">
                <a:solidFill>
                  <a:srgbClr val="FFFFFF"/>
                </a:solidFill>
              </a:rPr>
              <a:t>Software developer(</a:t>
            </a:r>
            <a:r>
              <a:rPr lang="en-US" sz="1000" dirty="0" err="1">
                <a:solidFill>
                  <a:srgbClr val="FFFFFF"/>
                </a:solidFill>
              </a:rPr>
              <a:t>TietoEvry</a:t>
            </a:r>
            <a:r>
              <a:rPr lang="en-US" sz="1000" dirty="0">
                <a:solidFill>
                  <a:srgbClr val="FFFFFF"/>
                </a:solidFill>
              </a:rPr>
              <a:t> Sweden.com)</a:t>
            </a:r>
          </a:p>
          <a:p>
            <a:pPr>
              <a:buFont typeface="Wingdings 3" charset="2"/>
              <a:buChar char=""/>
            </a:pPr>
            <a:r>
              <a:rPr lang="en-US" sz="1000" dirty="0" err="1">
                <a:solidFill>
                  <a:srgbClr val="FFFFFF"/>
                </a:solidFill>
              </a:rPr>
              <a:t>Anternal</a:t>
            </a:r>
            <a:r>
              <a:rPr lang="en-US" sz="1000" dirty="0">
                <a:solidFill>
                  <a:srgbClr val="FFFFFF"/>
                </a:solidFill>
              </a:rPr>
              <a:t>: Seasoned Developer(Advocate):  Architect(TE Transform(Community Certified)</a:t>
            </a:r>
          </a:p>
          <a:p>
            <a:pPr>
              <a:buFont typeface="Wingdings 3" charset="2"/>
              <a:buChar char=""/>
            </a:pPr>
            <a:r>
              <a:rPr lang="en-US" sz="1000" dirty="0">
                <a:solidFill>
                  <a:srgbClr val="FFFFFF"/>
                </a:solidFill>
              </a:rPr>
              <a:t>External: consultant(Technical): </a:t>
            </a:r>
            <a:r>
              <a:rPr lang="en-US" sz="1000" dirty="0" err="1">
                <a:solidFill>
                  <a:srgbClr val="FFFFFF"/>
                </a:solidFill>
              </a:rPr>
              <a:t>specialisation</a:t>
            </a:r>
            <a:r>
              <a:rPr lang="en-US" sz="1000" dirty="0">
                <a:solidFill>
                  <a:srgbClr val="FFFFFF"/>
                </a:solidFill>
              </a:rPr>
              <a:t>: Multiple Domains.</a:t>
            </a:r>
          </a:p>
          <a:p>
            <a:pPr>
              <a:buFont typeface="Wingdings 3" charset="2"/>
              <a:buChar char=""/>
            </a:pPr>
            <a:r>
              <a:rPr lang="en-US" sz="1000" dirty="0">
                <a:solidFill>
                  <a:srgbClr val="FFFFFF"/>
                </a:solidFill>
              </a:rPr>
              <a:t>Mob:0703185178 (Linkedin.com/</a:t>
            </a:r>
            <a:r>
              <a:rPr lang="en-US" sz="1000" dirty="0" err="1">
                <a:solidFill>
                  <a:srgbClr val="FFFFFF"/>
                </a:solidFill>
              </a:rPr>
              <a:t>Bedamati</a:t>
            </a:r>
            <a:r>
              <a:rPr lang="en-US" sz="1000" dirty="0">
                <a:solidFill>
                  <a:srgbClr val="FFFFFF"/>
                </a:solidFill>
              </a:rPr>
              <a:t> Mohanty); Repos: </a:t>
            </a:r>
            <a:r>
              <a:rPr lang="en-US" sz="1000" dirty="0" err="1">
                <a:solidFill>
                  <a:srgbClr val="FFFFFF"/>
                </a:solidFill>
              </a:rPr>
              <a:t>CrossPlatform</a:t>
            </a:r>
            <a:r>
              <a:rPr lang="en-US" sz="1000" dirty="0">
                <a:solidFill>
                  <a:srgbClr val="FFFFFF"/>
                </a:solidFill>
              </a:rPr>
              <a:t>. Hybrid </a:t>
            </a:r>
            <a:r>
              <a:rPr lang="en-US" sz="1000" dirty="0" err="1">
                <a:solidFill>
                  <a:srgbClr val="FFFFFF"/>
                </a:solidFill>
              </a:rPr>
              <a:t>Cloud.Fullstack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ScrumAgile</a:t>
            </a:r>
            <a:r>
              <a:rPr lang="en-US" sz="1000" dirty="0">
                <a:solidFill>
                  <a:srgbClr val="FFFFFF"/>
                </a:solidFill>
              </a:rPr>
              <a:t> Certified.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DCD17-7921-78AD-1F45-D62CA289A8EE}"/>
              </a:ext>
            </a:extLst>
          </p:cNvPr>
          <p:cNvSpPr txBox="1"/>
          <p:nvPr/>
        </p:nvSpPr>
        <p:spPr>
          <a:xfrm>
            <a:off x="6932978" y="694358"/>
            <a:ext cx="36518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Client Presentation(Sample)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IP:Copyrighted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 to </a:t>
            </a:r>
            <a:r>
              <a:rPr lang="en-US" sz="1200" dirty="0">
                <a:solidFill>
                  <a:srgbClr val="00B050"/>
                </a:solidFill>
                <a:highlight>
                  <a:srgbClr val="FFFF00"/>
                </a:highlight>
              </a:rPr>
              <a:t>GCP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05721-78F1-350A-5111-65A6021E8BD9}"/>
              </a:ext>
            </a:extLst>
          </p:cNvPr>
          <p:cNvSpPr txBox="1"/>
          <p:nvPr/>
        </p:nvSpPr>
        <p:spPr>
          <a:xfrm>
            <a:off x="555812" y="188014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Demo Version(Not Printable)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BA38B1-0A6B-D48A-4BD5-94FF348A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Demo: For </a:t>
            </a:r>
            <a:r>
              <a:rPr lang="sv-SE" dirty="0" err="1"/>
              <a:t>Github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stuff.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DD0F09-1275-0BD6-B7F7-A0021C4F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22" y="2095704"/>
            <a:ext cx="5190066" cy="3021005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sv-SE" dirty="0"/>
              <a:t>Presentation: </a:t>
            </a:r>
            <a:r>
              <a:rPr lang="sv-SE" dirty="0" err="1"/>
              <a:t>One</a:t>
            </a:r>
            <a:r>
              <a:rPr lang="sv-SE" dirty="0"/>
              <a:t> Note. </a:t>
            </a:r>
            <a:r>
              <a:rPr lang="sv-SE" dirty="0" err="1"/>
              <a:t>Own</a:t>
            </a:r>
            <a:r>
              <a:rPr lang="sv-SE" dirty="0"/>
              <a:t> Project(For Review)</a:t>
            </a:r>
          </a:p>
          <a:p>
            <a:r>
              <a:rPr lang="sv-SE" dirty="0" err="1"/>
              <a:t>WhitePaper</a:t>
            </a:r>
            <a:r>
              <a:rPr lang="sv-SE" dirty="0"/>
              <a:t>: LinkedIn.com</a:t>
            </a:r>
          </a:p>
          <a:p>
            <a:r>
              <a:rPr lang="sv-SE" dirty="0">
                <a:hlinkClick r:id="rId2"/>
              </a:rPr>
              <a:t>Repos:Rancher,GitHub,Cloud@Tietoevry.com</a:t>
            </a:r>
            <a:endParaRPr lang="sv-SE" dirty="0"/>
          </a:p>
          <a:p>
            <a:r>
              <a:rPr lang="sv-SE" dirty="0"/>
              <a:t>OneNote(Personal)</a:t>
            </a:r>
          </a:p>
          <a:p>
            <a:r>
              <a:rPr lang="sv-SE" dirty="0" err="1"/>
              <a:t>Example:Photo</a:t>
            </a:r>
            <a:r>
              <a:rPr lang="sv-SE" dirty="0"/>
              <a:t> Album </a:t>
            </a:r>
            <a:r>
              <a:rPr lang="sv-SE" dirty="0" err="1"/>
              <a:t>Created</a:t>
            </a:r>
            <a:r>
              <a:rPr lang="sv-SE" dirty="0"/>
              <a:t>(</a:t>
            </a:r>
            <a:r>
              <a:rPr lang="sv-SE" dirty="0" err="1"/>
              <a:t>Sample</a:t>
            </a:r>
            <a:r>
              <a:rPr lang="sv-SE" dirty="0"/>
              <a:t> Text)</a:t>
            </a:r>
          </a:p>
          <a:p>
            <a:r>
              <a:rPr lang="sv-SE" dirty="0"/>
              <a:t>Repo directory List: Show on OneNote(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/>
              <a:t>Q@A: </a:t>
            </a:r>
            <a:r>
              <a:rPr lang="sv-SE" dirty="0" err="1"/>
              <a:t>Thanks</a:t>
            </a:r>
            <a:r>
              <a:rPr lang="sv-SE" dirty="0"/>
              <a:t>!!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6BE9D6E-B99D-2614-1960-3F3DBF7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730377" cy="16649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1200" dirty="0" err="1"/>
              <a:t>This</a:t>
            </a:r>
            <a:r>
              <a:rPr lang="sv-SE" sz="1200" dirty="0"/>
              <a:t> is a short Demo </a:t>
            </a:r>
            <a:r>
              <a:rPr lang="sv-SE" sz="1200" dirty="0" err="1"/>
              <a:t>Only</a:t>
            </a:r>
            <a:r>
              <a:rPr lang="sv-SE" sz="1200" dirty="0"/>
              <a:t>.</a:t>
            </a:r>
          </a:p>
          <a:p>
            <a:r>
              <a:rPr lang="sv-SE" sz="1200" dirty="0" err="1"/>
              <a:t>Please</a:t>
            </a:r>
            <a:r>
              <a:rPr lang="sv-SE" sz="1200" dirty="0"/>
              <a:t> </a:t>
            </a:r>
            <a:r>
              <a:rPr lang="sv-SE" sz="1200" dirty="0" err="1"/>
              <a:t>let</a:t>
            </a:r>
            <a:r>
              <a:rPr lang="sv-SE" sz="1200" dirty="0"/>
              <a:t> </a:t>
            </a:r>
            <a:r>
              <a:rPr lang="sv-SE" sz="1200" dirty="0" err="1"/>
              <a:t>me</a:t>
            </a:r>
            <a:r>
              <a:rPr lang="sv-SE" sz="1200" dirty="0"/>
              <a:t> </a:t>
            </a:r>
            <a:r>
              <a:rPr lang="sv-SE" sz="1200" dirty="0" err="1"/>
              <a:t>know</a:t>
            </a:r>
            <a:r>
              <a:rPr lang="sv-SE" sz="1200" dirty="0"/>
              <a:t> </a:t>
            </a:r>
            <a:r>
              <a:rPr lang="sv-SE" sz="1200" dirty="0" err="1"/>
              <a:t>if</a:t>
            </a:r>
            <a:r>
              <a:rPr lang="sv-SE" sz="1200" dirty="0"/>
              <a:t> </a:t>
            </a:r>
            <a:r>
              <a:rPr lang="sv-SE" sz="1200" dirty="0" err="1"/>
              <a:t>you</a:t>
            </a:r>
            <a:r>
              <a:rPr lang="sv-SE" sz="1200" dirty="0"/>
              <a:t> </a:t>
            </a:r>
            <a:r>
              <a:rPr lang="sv-SE" sz="1200" dirty="0" err="1"/>
              <a:t>have</a:t>
            </a:r>
            <a:r>
              <a:rPr lang="sv-SE" sz="1200" dirty="0"/>
              <a:t> </a:t>
            </a:r>
            <a:r>
              <a:rPr lang="sv-SE" sz="1200" dirty="0" err="1"/>
              <a:t>any</a:t>
            </a:r>
            <a:r>
              <a:rPr lang="sv-SE" sz="1200" dirty="0"/>
              <a:t> </a:t>
            </a:r>
            <a:r>
              <a:rPr lang="sv-SE" sz="1200" dirty="0" err="1"/>
              <a:t>questions</a:t>
            </a:r>
            <a:r>
              <a:rPr lang="sv-SE" sz="1200" dirty="0"/>
              <a:t>.(</a:t>
            </a:r>
            <a:r>
              <a:rPr lang="sv-SE" sz="1200" dirty="0" err="1"/>
              <a:t>Preferably</a:t>
            </a:r>
            <a:r>
              <a:rPr lang="sv-SE" sz="1200" dirty="0"/>
              <a:t> at the end </a:t>
            </a:r>
            <a:r>
              <a:rPr lang="sv-SE" sz="1200" dirty="0" err="1"/>
              <a:t>of</a:t>
            </a:r>
            <a:r>
              <a:rPr lang="sv-SE" sz="1200" dirty="0"/>
              <a:t> presentation)</a:t>
            </a:r>
          </a:p>
          <a:p>
            <a:r>
              <a:rPr lang="sv-SE" sz="1200" dirty="0">
                <a:hlinkClick r:id="rId3"/>
              </a:rPr>
              <a:t>YouTube:@bedamatimohanty@gmal.com</a:t>
            </a:r>
            <a:endParaRPr lang="sv-SE" sz="1200" dirty="0"/>
          </a:p>
          <a:p>
            <a:r>
              <a:rPr lang="sv-SE" sz="1200" dirty="0">
                <a:hlinkClick r:id="rId4"/>
              </a:rPr>
              <a:t>Docs:@googledocs/aws/ibm.com</a:t>
            </a:r>
            <a:endParaRPr lang="sv-SE" sz="1200" dirty="0"/>
          </a:p>
          <a:p>
            <a:r>
              <a:rPr lang="sv-SE" sz="1200" dirty="0" err="1"/>
              <a:t>Whitepapers:LinkedIn</a:t>
            </a:r>
            <a:r>
              <a:rPr lang="sv-SE" sz="1200" dirty="0"/>
              <a:t>:</a:t>
            </a:r>
          </a:p>
          <a:p>
            <a:r>
              <a:rPr lang="sv-SE" sz="1200" dirty="0"/>
              <a:t> </a:t>
            </a:r>
            <a:r>
              <a:rPr lang="sv-SE" sz="1200" dirty="0">
                <a:hlinkClick r:id="rId5"/>
              </a:rPr>
              <a:t>www.linkedin.com/Bedamati</a:t>
            </a:r>
            <a:r>
              <a:rPr lang="sv-SE" sz="1200" dirty="0" err="1"/>
              <a:t>Mohanty</a:t>
            </a:r>
            <a:r>
              <a:rPr lang="sv-SE" sz="1200" dirty="0"/>
              <a:t>/</a:t>
            </a:r>
            <a:r>
              <a:rPr lang="sv-SE" sz="1200" dirty="0" err="1"/>
              <a:t>githubrepo</a:t>
            </a:r>
            <a:endParaRPr lang="sv-SE" sz="1200" dirty="0"/>
          </a:p>
          <a:p>
            <a:r>
              <a:rPr lang="sv-SE" sz="1200" dirty="0" err="1"/>
              <a:t>Please</a:t>
            </a:r>
            <a:r>
              <a:rPr lang="sv-SE" sz="1200" dirty="0"/>
              <a:t> </a:t>
            </a:r>
            <a:r>
              <a:rPr lang="sv-SE" sz="1200" dirty="0" err="1"/>
              <a:t>reach</a:t>
            </a:r>
            <a:r>
              <a:rPr lang="sv-SE" sz="1200" dirty="0"/>
              <a:t> </a:t>
            </a:r>
            <a:r>
              <a:rPr lang="sv-SE" sz="1200" dirty="0" err="1"/>
              <a:t>out</a:t>
            </a:r>
            <a:r>
              <a:rPr lang="sv-SE" sz="1200" dirty="0"/>
              <a:t> for </a:t>
            </a:r>
            <a:r>
              <a:rPr lang="sv-SE" sz="1200" dirty="0" err="1"/>
              <a:t>more</a:t>
            </a:r>
            <a:r>
              <a:rPr lang="sv-SE" sz="1200" dirty="0"/>
              <a:t> info.</a:t>
            </a:r>
          </a:p>
        </p:txBody>
      </p:sp>
    </p:spTree>
    <p:extLst>
      <p:ext uri="{BB962C8B-B14F-4D97-AF65-F5344CB8AC3E}">
        <p14:creationId xmlns:p14="http://schemas.microsoft.com/office/powerpoint/2010/main" val="22881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Styrelseru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213</Words>
  <Application>Microsoft Office PowerPoint</Application>
  <PresentationFormat>Bredbild</PresentationFormat>
  <Paragraphs>23</Paragraphs>
  <Slides>2</Slides>
  <Notes>0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Jon Styrelserum</vt:lpstr>
      <vt:lpstr>   Bedamati Mohanty Mail:@Bedamati.Mohanty.tietoevry.com</vt:lpstr>
      <vt:lpstr>Demo: For Github Related stuff.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Bedamati Mohanty</dc:creator>
  <cp:lastModifiedBy>Bedamati Mohanty</cp:lastModifiedBy>
  <cp:revision>140</cp:revision>
  <dcterms:created xsi:type="dcterms:W3CDTF">2022-04-12T11:19:40Z</dcterms:created>
  <dcterms:modified xsi:type="dcterms:W3CDTF">2022-08-18T07:23:41Z</dcterms:modified>
</cp:coreProperties>
</file>