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danga864/Steganography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Bedanga Das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Guru Nanak Institute of Technology (MCA)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hlinkClick r:id="rId2"/>
              </a:rPr>
              <a:t>https://github.com/Bedanga864/Steganography.git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500748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The future scope of this project includes </a:t>
            </a:r>
            <a:r>
              <a:rPr lang="en-IN" sz="1800" b="1" dirty="0"/>
              <a:t>enhancing security</a:t>
            </a:r>
            <a:r>
              <a:rPr lang="en-IN" sz="1800" dirty="0"/>
              <a:t> by integrating </a:t>
            </a:r>
            <a:r>
              <a:rPr lang="en-IN" sz="1800" b="1" dirty="0"/>
              <a:t>stronger encryption algorithms</a:t>
            </a:r>
            <a:r>
              <a:rPr lang="en-IN" sz="1800" dirty="0"/>
              <a:t> like</a:t>
            </a:r>
          </a:p>
          <a:p>
            <a:pPr marL="0" indent="0">
              <a:buNone/>
            </a:pPr>
            <a:r>
              <a:rPr lang="en-IN" sz="1800" dirty="0"/>
              <a:t> AES-256 or RSA. </a:t>
            </a:r>
            <a:r>
              <a:rPr lang="en-IN" sz="1800" b="1" dirty="0"/>
              <a:t>AI-based steganalysis resistance</a:t>
            </a:r>
            <a:r>
              <a:rPr lang="en-IN" sz="1800" dirty="0"/>
              <a:t> can be implemented to make detection even harder. Support</a:t>
            </a:r>
          </a:p>
          <a:p>
            <a:pPr marL="0" indent="0">
              <a:buNone/>
            </a:pPr>
            <a:r>
              <a:rPr lang="en-IN" sz="1800" dirty="0"/>
              <a:t> for </a:t>
            </a:r>
            <a:r>
              <a:rPr lang="en-IN" sz="1800" b="1" dirty="0"/>
              <a:t>video and audio steganography</a:t>
            </a:r>
            <a:r>
              <a:rPr lang="en-IN" sz="1800" dirty="0"/>
              <a:t> can expand its use beyond images. A </a:t>
            </a:r>
            <a:r>
              <a:rPr lang="en-IN" sz="1800" b="1" dirty="0"/>
              <a:t>mobile application</a:t>
            </a:r>
            <a:r>
              <a:rPr lang="en-IN" sz="1800" dirty="0"/>
              <a:t> can be developed</a:t>
            </a:r>
          </a:p>
          <a:p>
            <a:pPr marL="0" indent="0">
              <a:buNone/>
            </a:pPr>
            <a:r>
              <a:rPr lang="en-IN" sz="1800" dirty="0"/>
              <a:t> for secure message hiding on smartphones. </a:t>
            </a:r>
            <a:r>
              <a:rPr lang="en-IN" sz="1800" b="1" dirty="0"/>
              <a:t>Cloud-based storage and retrieval</a:t>
            </a:r>
            <a:r>
              <a:rPr lang="en-IN" sz="1800" dirty="0"/>
              <a:t> can enable users to save and</a:t>
            </a:r>
          </a:p>
          <a:p>
            <a:pPr marL="0" indent="0">
              <a:buNone/>
            </a:pPr>
            <a:r>
              <a:rPr lang="en-IN" sz="1800" dirty="0"/>
              <a:t> access </a:t>
            </a:r>
            <a:r>
              <a:rPr lang="en-IN" sz="1800" dirty="0" err="1"/>
              <a:t>stego</a:t>
            </a:r>
            <a:r>
              <a:rPr lang="en-IN" sz="1800" dirty="0"/>
              <a:t> images remotely. Finally, </a:t>
            </a:r>
            <a:r>
              <a:rPr lang="en-IN" sz="1800" b="1" dirty="0"/>
              <a:t>multi-user authentication</a:t>
            </a:r>
            <a:r>
              <a:rPr lang="en-IN" sz="1800" dirty="0"/>
              <a:t> can be added to restrict access and improve</a:t>
            </a:r>
          </a:p>
          <a:p>
            <a:pPr marL="0" indent="0">
              <a:buNone/>
            </a:pPr>
            <a:r>
              <a:rPr lang="en-IN" sz="1800" dirty="0"/>
              <a:t> further security to the overall Application.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F956A5-8298-218E-24CF-E39EE2F1D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5778" y="1371671"/>
            <a:ext cx="1084087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400" dirty="0"/>
              <a:t>In today's digital world, secure communication is a major concern, as sensitive data can be intercepted during transmission .This project implements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400" b="1" dirty="0"/>
              <a:t>image steganography</a:t>
            </a:r>
            <a:r>
              <a:rPr lang="en-IN" sz="2400" dirty="0"/>
              <a:t> to </a:t>
            </a:r>
            <a:r>
              <a:rPr lang="en-IN" sz="2400" b="1" dirty="0"/>
              <a:t>hide encrypted messages inside images</a:t>
            </a:r>
            <a:r>
              <a:rPr lang="en-IN" sz="2400" dirty="0"/>
              <a:t> . The system ensures </a:t>
            </a:r>
            <a:r>
              <a:rPr lang="en-IN" sz="2400" b="1" dirty="0"/>
              <a:t>data confidentiality</a:t>
            </a:r>
            <a:r>
              <a:rPr lang="en-IN" sz="2400" dirty="0"/>
              <a:t> by making hidden messages undetectable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400" dirty="0"/>
              <a:t>to the human eye. It is developed to allow users to </a:t>
            </a:r>
            <a:r>
              <a:rPr lang="en-IN" sz="2400" b="1" dirty="0"/>
              <a:t>encode and decode messages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400" b="1" dirty="0"/>
              <a:t>easily</a:t>
            </a:r>
            <a:r>
              <a:rPr lang="en-IN" sz="2400" dirty="0"/>
              <a:t>, enhancing privacy and security.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15" y="-41148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1800" dirty="0"/>
              <a:t>The project leverages multiple technologies for </a:t>
            </a:r>
            <a:r>
              <a:rPr lang="en-IN" sz="1800" b="1" dirty="0"/>
              <a:t>image processing, encryption and decryption</a:t>
            </a:r>
          </a:p>
          <a:p>
            <a:pPr marL="0" indent="0">
              <a:buNone/>
            </a:pPr>
            <a:r>
              <a:rPr lang="en-IN" sz="1800" b="1" dirty="0"/>
              <a:t>Google </a:t>
            </a:r>
            <a:r>
              <a:rPr lang="en-IN" sz="1800" b="1" dirty="0" err="1"/>
              <a:t>Colab</a:t>
            </a:r>
            <a:r>
              <a:rPr lang="en-IN" sz="1800" dirty="0"/>
              <a:t> – To develop and run the project in a cloud environment.</a:t>
            </a:r>
          </a:p>
          <a:p>
            <a:pPr marL="0" indent="0">
              <a:buNone/>
            </a:pPr>
            <a:r>
              <a:rPr lang="en-IN" sz="1800" b="1" dirty="0"/>
              <a:t>Encryption &amp; Decryption Algorithm</a:t>
            </a:r>
            <a:r>
              <a:rPr lang="en-IN" sz="1800" dirty="0"/>
              <a:t> - Basic substitution encoding using pixel values to hide the message</a:t>
            </a:r>
            <a:r>
              <a:rPr lang="en-IN" sz="2000" dirty="0"/>
              <a:t>,</a:t>
            </a:r>
            <a:r>
              <a:rPr lang="en-IN" sz="1800" dirty="0"/>
              <a:t> hidden message is extracted from the image by decoding the pixel values.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Python 3</a:t>
            </a:r>
            <a:r>
              <a:rPr lang="en-IN" sz="1800" dirty="0"/>
              <a:t> – The core language used for implementation.</a:t>
            </a:r>
            <a:endParaRPr lang="en-IN" sz="1800" b="1" dirty="0"/>
          </a:p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1E7093-F98A-AD63-D1A1-B64B02CE3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43241"/>
              </p:ext>
            </p:extLst>
          </p:nvPr>
        </p:nvGraphicFramePr>
        <p:xfrm>
          <a:off x="581025" y="3652406"/>
          <a:ext cx="11029950" cy="2726845"/>
        </p:xfrm>
        <a:graphic>
          <a:graphicData uri="http://schemas.openxmlformats.org/drawingml/2006/table">
            <a:tbl>
              <a:tblPr/>
              <a:tblGrid>
                <a:gridCol w="5514975">
                  <a:extLst>
                    <a:ext uri="{9D8B030D-6E8A-4147-A177-3AD203B41FA5}">
                      <a16:colId xmlns:a16="http://schemas.microsoft.com/office/drawing/2014/main" val="2990126550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047216002"/>
                    </a:ext>
                  </a:extLst>
                </a:gridCol>
              </a:tblGrid>
              <a:tr h="545369">
                <a:tc>
                  <a:txBody>
                    <a:bodyPr/>
                    <a:lstStyle/>
                    <a:p>
                      <a:r>
                        <a:rPr lang="en-IN" b="1" dirty="0"/>
                        <a:t>Library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Purpose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221532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r>
                        <a:rPr lang="en-IN" b="1" dirty="0"/>
                        <a:t>NumPy</a:t>
                      </a:r>
                      <a:r>
                        <a:rPr lang="en-IN" dirty="0"/>
                        <a:t> (</a:t>
                      </a:r>
                      <a:r>
                        <a:rPr lang="en-IN" dirty="0" err="1"/>
                        <a:t>numpy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For handling image pixel data in arrays.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97174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r>
                        <a:rPr lang="en-IN" b="1"/>
                        <a:t>OpenCV</a:t>
                      </a:r>
                      <a:r>
                        <a:rPr lang="en-IN"/>
                        <a:t> (cv2)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For reading, processing, and saving images.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159247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r>
                        <a:rPr lang="en-IN" b="1" dirty="0"/>
                        <a:t>OS 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os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Used to interact with the system (</a:t>
                      </a:r>
                      <a:r>
                        <a:rPr lang="en-IN" dirty="0" err="1"/>
                        <a:t>eg.</a:t>
                      </a:r>
                      <a:r>
                        <a:rPr lang="en-IN" dirty="0"/>
                        <a:t> Opening files)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249260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r>
                        <a:rPr lang="en-IN" b="1" dirty="0"/>
                        <a:t>String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character encoding and manipulation.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2066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0558B11-5AD6-C2EE-65A4-3C19503FD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58" y="3283074"/>
            <a:ext cx="34419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ibraries &amp; Frameworks Used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68" y="1092338"/>
            <a:ext cx="11459852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Unlike traditional steganography projects, this implementation includes </a:t>
            </a:r>
            <a:r>
              <a:rPr lang="en-IN" sz="1800" b="1" dirty="0"/>
              <a:t>multiple security enhancements</a:t>
            </a:r>
            <a:r>
              <a:rPr lang="en-IN" sz="1800" dirty="0"/>
              <a:t> and </a:t>
            </a:r>
            <a:r>
              <a:rPr lang="en-IN" sz="1800" b="1" dirty="0"/>
              <a:t>user-friendly features</a:t>
            </a:r>
            <a:r>
              <a:rPr lang="en-IN" sz="1800" dirty="0"/>
              <a:t>, making it more </a:t>
            </a:r>
            <a:r>
              <a:rPr lang="en-IN" sz="1800" b="1" dirty="0"/>
              <a:t>secure, accessible, and practical </a:t>
            </a:r>
            <a:r>
              <a:rPr lang="en-IN" sz="1800" dirty="0"/>
              <a:t>, This project stands out by implementing </a:t>
            </a:r>
            <a:r>
              <a:rPr lang="en-IN" sz="1800" b="1" dirty="0"/>
              <a:t>image-based steganography</a:t>
            </a:r>
            <a:r>
              <a:rPr lang="en-IN" sz="1800" dirty="0"/>
              <a:t>, where secret messages are hidden in image pixels using RGB values. It incorporates </a:t>
            </a:r>
            <a:r>
              <a:rPr lang="en-IN" sz="1800" b="1" dirty="0"/>
              <a:t>password protection</a:t>
            </a:r>
            <a:r>
              <a:rPr lang="en-IN" sz="1800" dirty="0"/>
              <a:t>, allowing only authorized users to decrypt the message. Unlike standard encryption, the hidden message is embedded directly within the image, making it invisible to the naked eye. The project uses </a:t>
            </a:r>
            <a:r>
              <a:rPr lang="en-IN" sz="1800" b="1" dirty="0"/>
              <a:t>OpenCV</a:t>
            </a:r>
            <a:r>
              <a:rPr lang="en-IN" sz="1800" dirty="0"/>
              <a:t> for image manipulation, offering a simple but effective approach. With </a:t>
            </a:r>
            <a:r>
              <a:rPr lang="en-IN" sz="1800" b="1" dirty="0"/>
              <a:t>customizable passcodes</a:t>
            </a:r>
            <a:r>
              <a:rPr lang="en-IN" sz="1800" dirty="0"/>
              <a:t> for each encryption, it ensures flexible access control. The addition of </a:t>
            </a:r>
            <a:r>
              <a:rPr lang="en-IN" sz="1800" b="1" dirty="0"/>
              <a:t>file handling</a:t>
            </a:r>
            <a:r>
              <a:rPr lang="en-IN" sz="1800" dirty="0"/>
              <a:t> for password storage increases practicality. These features combine to create a unique, secure, and easy-to-understand system for hidden communication.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Fully Cloud-Deployable (Runs in Google </a:t>
            </a:r>
            <a:r>
              <a:rPr lang="en-IN" sz="1800" b="1" dirty="0" err="1"/>
              <a:t>Colab</a:t>
            </a:r>
            <a:r>
              <a:rPr lang="en-IN" sz="1800" b="1" dirty="0"/>
              <a:t>) No setup needed</a:t>
            </a:r>
            <a:r>
              <a:rPr lang="en-IN" sz="1800" dirty="0"/>
              <a:t> </a:t>
            </a:r>
          </a:p>
          <a:p>
            <a:pPr marL="0" indent="0">
              <a:buNone/>
            </a:pPr>
            <a:r>
              <a:rPr lang="en-IN" sz="1800" dirty="0"/>
              <a:t>Can be executed </a:t>
            </a:r>
            <a:r>
              <a:rPr lang="en-IN" sz="1800" b="1" dirty="0"/>
              <a:t>directly in Google </a:t>
            </a:r>
            <a:r>
              <a:rPr lang="en-IN" sz="1800" b="1" dirty="0" err="1"/>
              <a:t>Colab</a:t>
            </a:r>
            <a:r>
              <a:rPr lang="en-IN" sz="1800" dirty="0"/>
              <a:t>.</a:t>
            </a:r>
            <a:r>
              <a:rPr lang="en-IN" sz="1800" b="1" dirty="0"/>
              <a:t> Cross-Platform Compatibility </a:t>
            </a:r>
            <a:r>
              <a:rPr lang="en-IN" sz="1800" dirty="0"/>
              <a:t>Works on </a:t>
            </a:r>
            <a:r>
              <a:rPr lang="en-IN" sz="1800" b="1" dirty="0"/>
              <a:t>Windows, Mac, and Linux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r>
              <a:rPr lang="en-IN" sz="1800" dirty="0"/>
              <a:t>Supports </a:t>
            </a:r>
            <a:r>
              <a:rPr lang="en-IN" sz="1800" b="1" dirty="0"/>
              <a:t>PNG, JPG, and JPEG</a:t>
            </a:r>
            <a:r>
              <a:rPr lang="en-IN" sz="1800" dirty="0"/>
              <a:t> images.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1960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The </a:t>
            </a:r>
            <a:r>
              <a:rPr lang="en-IN" sz="1800" b="1" dirty="0"/>
              <a:t>end user</a:t>
            </a:r>
            <a:r>
              <a:rPr lang="en-IN" sz="1800" dirty="0"/>
              <a:t> of this project can be </a:t>
            </a:r>
            <a:r>
              <a:rPr lang="en-IN" sz="1800" b="1" dirty="0"/>
              <a:t>anyone who needs to securely hide and share sensitive information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r>
              <a:rPr lang="en-IN" sz="1800" dirty="0"/>
              <a:t> It is ideal for </a:t>
            </a:r>
            <a:r>
              <a:rPr lang="en-IN" sz="1800" b="1" dirty="0"/>
              <a:t>cybersecurity professionals, journalists, government officials, and individuals</a:t>
            </a:r>
            <a:r>
              <a:rPr lang="en-IN" sz="1800" dirty="0"/>
              <a:t> concerned </a:t>
            </a:r>
          </a:p>
          <a:p>
            <a:pPr marL="0" indent="0">
              <a:buNone/>
            </a:pPr>
            <a:r>
              <a:rPr lang="en-IN" sz="1800" dirty="0"/>
              <a:t>about privacy . With its </a:t>
            </a:r>
            <a:r>
              <a:rPr lang="en-IN" sz="1800" b="1" dirty="0"/>
              <a:t>easy-to-use web interface</a:t>
            </a:r>
            <a:r>
              <a:rPr lang="en-IN" sz="1800" dirty="0"/>
              <a:t>, even </a:t>
            </a:r>
            <a:r>
              <a:rPr lang="en-IN" sz="1800" b="1" dirty="0"/>
              <a:t>non-technical users</a:t>
            </a:r>
            <a:r>
              <a:rPr lang="en-IN" sz="1800" dirty="0"/>
              <a:t> can encrypt and embed </a:t>
            </a:r>
          </a:p>
          <a:p>
            <a:pPr marL="0" indent="0">
              <a:buNone/>
            </a:pPr>
            <a:r>
              <a:rPr lang="en-IN" sz="1800" dirty="0"/>
              <a:t>messages into images effortlessly. The project ensures that </a:t>
            </a:r>
            <a:r>
              <a:rPr lang="en-IN" sz="1800" b="1" dirty="0"/>
              <a:t>only authorized recipients</a:t>
            </a:r>
            <a:r>
              <a:rPr lang="en-IN" sz="1800" dirty="0"/>
              <a:t> can Extract and </a:t>
            </a:r>
          </a:p>
          <a:p>
            <a:pPr marL="0" indent="0">
              <a:buNone/>
            </a:pPr>
            <a:r>
              <a:rPr lang="en-IN" sz="1800" dirty="0"/>
              <a:t>Decrypt the hidden information . Whether for </a:t>
            </a:r>
            <a:r>
              <a:rPr lang="en-IN" sz="1800" b="1" dirty="0"/>
              <a:t>personal privacy or secure corporate communication</a:t>
            </a:r>
            <a:r>
              <a:rPr lang="en-IN" sz="1800" dirty="0"/>
              <a:t>, </a:t>
            </a:r>
          </a:p>
          <a:p>
            <a:pPr marL="0" indent="0">
              <a:buNone/>
            </a:pPr>
            <a:r>
              <a:rPr lang="en-IN" sz="1800" dirty="0"/>
              <a:t>this tool offers a </a:t>
            </a:r>
            <a:r>
              <a:rPr lang="en-IN" sz="1800" b="1" dirty="0"/>
              <a:t>simple yet powerful</a:t>
            </a:r>
            <a:r>
              <a:rPr lang="en-IN" sz="1800" dirty="0"/>
              <a:t> solution.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E6B77-7AD2-AC13-1B7D-19051B2E3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8595" y="3031228"/>
            <a:ext cx="3948615" cy="7955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A8865-362C-D60B-9C9D-E6E6B662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478280"/>
            <a:ext cx="5990248" cy="433805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2E22D2-A37B-8D80-6F03-462A93039E72}"/>
              </a:ext>
            </a:extLst>
          </p:cNvPr>
          <p:cNvCxnSpPr>
            <a:cxnSpLocks/>
          </p:cNvCxnSpPr>
          <p:nvPr/>
        </p:nvCxnSpPr>
        <p:spPr>
          <a:xfrm>
            <a:off x="6749592" y="1478280"/>
            <a:ext cx="0" cy="4705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CD12AC-3832-0425-D2D9-9D46FEB08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64" y="835684"/>
            <a:ext cx="3747984" cy="5186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2A93E-D8A9-F425-1A1D-6CA28249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015" y="835684"/>
            <a:ext cx="4036551" cy="518663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D3DE9A-1ACC-C9B1-A84A-9041A35E7B12}"/>
              </a:ext>
            </a:extLst>
          </p:cNvPr>
          <p:cNvCxnSpPr/>
          <p:nvPr/>
        </p:nvCxnSpPr>
        <p:spPr>
          <a:xfrm>
            <a:off x="6165130" y="754144"/>
            <a:ext cx="0" cy="557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1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32723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This project successfully integrates </a:t>
            </a:r>
            <a:r>
              <a:rPr lang="en-IN" sz="1800" b="1" dirty="0"/>
              <a:t>encryption and steganography</a:t>
            </a:r>
            <a:r>
              <a:rPr lang="en-IN" sz="1800" dirty="0"/>
              <a:t> to provide a </a:t>
            </a:r>
            <a:r>
              <a:rPr lang="en-IN" sz="1800" b="1" dirty="0"/>
              <a:t>secure and undetectable</a:t>
            </a:r>
            <a:r>
              <a:rPr lang="en-IN" sz="1800" dirty="0"/>
              <a:t> method</a:t>
            </a:r>
          </a:p>
          <a:p>
            <a:pPr marL="0" indent="0">
              <a:buNone/>
            </a:pPr>
            <a:r>
              <a:rPr lang="en-IN" sz="1800" dirty="0"/>
              <a:t>For hiding messages in images. With a </a:t>
            </a:r>
            <a:r>
              <a:rPr lang="en-IN" sz="1800" b="1" dirty="0"/>
              <a:t>user-friendly interface in </a:t>
            </a:r>
            <a:r>
              <a:rPr lang="en-IN" sz="1800" b="1" dirty="0" err="1"/>
              <a:t>goolge</a:t>
            </a:r>
            <a:r>
              <a:rPr lang="en-IN" sz="1800" b="1" dirty="0"/>
              <a:t> </a:t>
            </a:r>
            <a:r>
              <a:rPr lang="en-IN" sz="1800" b="1" dirty="0" err="1"/>
              <a:t>colab</a:t>
            </a:r>
            <a:r>
              <a:rPr lang="en-IN" sz="1800" dirty="0"/>
              <a:t>, it ensures accessibility</a:t>
            </a:r>
          </a:p>
          <a:p>
            <a:pPr marL="0" indent="0">
              <a:buNone/>
            </a:pPr>
            <a:r>
              <a:rPr lang="en-IN" sz="1800" dirty="0"/>
              <a:t> for both </a:t>
            </a:r>
            <a:r>
              <a:rPr lang="en-IN" sz="1800" b="1" dirty="0"/>
              <a:t>technical and non-technical users</a:t>
            </a:r>
            <a:r>
              <a:rPr lang="en-IN" sz="1800" dirty="0"/>
              <a:t>.</a:t>
            </a:r>
            <a:r>
              <a:rPr lang="en-IN" sz="2000" dirty="0"/>
              <a:t> </a:t>
            </a:r>
            <a:r>
              <a:rPr lang="en-IN" sz="1800" dirty="0"/>
              <a:t>By embedding secret messages within image pixels, it provides an</a:t>
            </a:r>
          </a:p>
          <a:p>
            <a:pPr marL="0" indent="0">
              <a:buNone/>
            </a:pPr>
            <a:r>
              <a:rPr lang="en-IN" sz="1800" dirty="0"/>
              <a:t> added layer of security while ensuring ease of use with </a:t>
            </a:r>
            <a:r>
              <a:rPr lang="en-IN" sz="1800" b="1" dirty="0"/>
              <a:t>OpenCV</a:t>
            </a:r>
            <a:r>
              <a:rPr lang="en-IN" sz="1800" dirty="0"/>
              <a:t>. </a:t>
            </a:r>
          </a:p>
          <a:p>
            <a:pPr marL="0" indent="0">
              <a:buNone/>
            </a:pPr>
            <a:r>
              <a:rPr lang="en-IN" sz="1800" dirty="0"/>
              <a:t>Overall, it offers a practical solution for secure communication, blending cryptography and image manipulation in</a:t>
            </a:r>
          </a:p>
          <a:p>
            <a:pPr marL="0" indent="0">
              <a:buNone/>
            </a:pPr>
            <a:r>
              <a:rPr lang="en-IN" sz="1800" dirty="0"/>
              <a:t> an intuitive and accessible way . Its </a:t>
            </a:r>
            <a:r>
              <a:rPr lang="en-IN" sz="1800" b="1" dirty="0"/>
              <a:t>cross-platform compatibility</a:t>
            </a:r>
            <a:r>
              <a:rPr lang="en-IN" sz="1800" dirty="0"/>
              <a:t> and </a:t>
            </a:r>
            <a:r>
              <a:rPr lang="en-IN" sz="1800" b="1" dirty="0"/>
              <a:t>cloud deployment</a:t>
            </a:r>
            <a:r>
              <a:rPr lang="en-IN" sz="1800" dirty="0"/>
              <a:t> make it a practical </a:t>
            </a:r>
          </a:p>
          <a:p>
            <a:pPr marL="0" indent="0">
              <a:buNone/>
            </a:pPr>
            <a:r>
              <a:rPr lang="en-IN" sz="1800" dirty="0"/>
              <a:t>real-world solution. Overall, this project offers an </a:t>
            </a:r>
            <a:r>
              <a:rPr lang="en-IN" sz="1800" b="1" dirty="0"/>
              <a:t>efficient, secure, and easy-to-use tool for confidential data</a:t>
            </a:r>
          </a:p>
          <a:p>
            <a:pPr marL="0" indent="0">
              <a:buNone/>
            </a:pPr>
            <a:r>
              <a:rPr lang="en-IN" sz="1800" b="1" dirty="0"/>
              <a:t>transmission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314</TotalTime>
  <Words>732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Bedanga Das</cp:lastModifiedBy>
  <cp:revision>34</cp:revision>
  <dcterms:created xsi:type="dcterms:W3CDTF">2021-05-26T16:50:10Z</dcterms:created>
  <dcterms:modified xsi:type="dcterms:W3CDTF">2025-02-19T13:46:22Z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