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4660"/>
  </p:normalViewPr>
  <p:slideViewPr>
    <p:cSldViewPr snapToGrid="0">
      <p:cViewPr>
        <p:scale>
          <a:sx n="130" d="100"/>
          <a:sy n="130" d="100"/>
        </p:scale>
        <p:origin x="96" y="-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F775-DA0E-43A1-83FF-8229FDE20B5A}" type="datetimeFigureOut">
              <a:rPr lang="pl-PL" smtClean="0"/>
              <a:t>29.04.2017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083D-FFC5-4353-A930-33F565EB6C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16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F775-DA0E-43A1-83FF-8229FDE20B5A}" type="datetimeFigureOut">
              <a:rPr lang="pl-PL" smtClean="0"/>
              <a:t>29.04.2017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083D-FFC5-4353-A930-33F565EB6C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738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F775-DA0E-43A1-83FF-8229FDE20B5A}" type="datetimeFigureOut">
              <a:rPr lang="pl-PL" smtClean="0"/>
              <a:t>29.04.2017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083D-FFC5-4353-A930-33F565EB6C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193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F775-DA0E-43A1-83FF-8229FDE20B5A}" type="datetimeFigureOut">
              <a:rPr lang="pl-PL" smtClean="0"/>
              <a:t>29.04.2017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083D-FFC5-4353-A930-33F565EB6C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853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F775-DA0E-43A1-83FF-8229FDE20B5A}" type="datetimeFigureOut">
              <a:rPr lang="pl-PL" smtClean="0"/>
              <a:t>29.04.2017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083D-FFC5-4353-A930-33F565EB6C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361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F775-DA0E-43A1-83FF-8229FDE20B5A}" type="datetimeFigureOut">
              <a:rPr lang="pl-PL" smtClean="0"/>
              <a:t>29.04.2017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083D-FFC5-4353-A930-33F565EB6C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591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F775-DA0E-43A1-83FF-8229FDE20B5A}" type="datetimeFigureOut">
              <a:rPr lang="pl-PL" smtClean="0"/>
              <a:t>29.04.2017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083D-FFC5-4353-A930-33F565EB6C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837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F775-DA0E-43A1-83FF-8229FDE20B5A}" type="datetimeFigureOut">
              <a:rPr lang="pl-PL" smtClean="0"/>
              <a:t>29.04.2017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083D-FFC5-4353-A930-33F565EB6C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62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F775-DA0E-43A1-83FF-8229FDE20B5A}" type="datetimeFigureOut">
              <a:rPr lang="pl-PL" smtClean="0"/>
              <a:t>29.04.2017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083D-FFC5-4353-A930-33F565EB6C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334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F775-DA0E-43A1-83FF-8229FDE20B5A}" type="datetimeFigureOut">
              <a:rPr lang="pl-PL" smtClean="0"/>
              <a:t>29.04.2017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083D-FFC5-4353-A930-33F565EB6C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616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F775-DA0E-43A1-83FF-8229FDE20B5A}" type="datetimeFigureOut">
              <a:rPr lang="pl-PL" smtClean="0"/>
              <a:t>29.04.2017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1083D-FFC5-4353-A930-33F565EB6C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284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DF775-DA0E-43A1-83FF-8229FDE20B5A}" type="datetimeFigureOut">
              <a:rPr lang="pl-PL" smtClean="0"/>
              <a:t>29.04.2017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1083D-FFC5-4353-A930-33F565EB6C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03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eściokąt 3"/>
          <p:cNvSpPr/>
          <p:nvPr/>
        </p:nvSpPr>
        <p:spPr>
          <a:xfrm>
            <a:off x="2382253" y="1732547"/>
            <a:ext cx="1576136" cy="20453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Sześciokąt 4"/>
          <p:cNvSpPr/>
          <p:nvPr/>
        </p:nvSpPr>
        <p:spPr>
          <a:xfrm>
            <a:off x="2382253" y="3597444"/>
            <a:ext cx="1576136" cy="20453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ześciokąt 5"/>
          <p:cNvSpPr/>
          <p:nvPr/>
        </p:nvSpPr>
        <p:spPr>
          <a:xfrm>
            <a:off x="2382253" y="5498430"/>
            <a:ext cx="1576136" cy="20453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ześciokąt 6"/>
          <p:cNvSpPr/>
          <p:nvPr/>
        </p:nvSpPr>
        <p:spPr>
          <a:xfrm rot="5400000">
            <a:off x="3274594" y="2683041"/>
            <a:ext cx="1576136" cy="20453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ześciokąt 7"/>
          <p:cNvSpPr/>
          <p:nvPr/>
        </p:nvSpPr>
        <p:spPr>
          <a:xfrm rot="5400000">
            <a:off x="3274594" y="4547937"/>
            <a:ext cx="1576136" cy="20453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ześciokąt 8"/>
          <p:cNvSpPr/>
          <p:nvPr/>
        </p:nvSpPr>
        <p:spPr>
          <a:xfrm rot="5400000">
            <a:off x="1459829" y="2683041"/>
            <a:ext cx="1576136" cy="20453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ześciokąt 9"/>
          <p:cNvSpPr/>
          <p:nvPr/>
        </p:nvSpPr>
        <p:spPr>
          <a:xfrm rot="5400000">
            <a:off x="1459829" y="4547937"/>
            <a:ext cx="1576136" cy="204536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507994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Panoramiczny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Grzegorz Gałęzowski</dc:creator>
  <cp:lastModifiedBy>Grzegorz Gałęzowski</cp:lastModifiedBy>
  <cp:revision>2</cp:revision>
  <dcterms:created xsi:type="dcterms:W3CDTF">2017-04-29T05:40:23Z</dcterms:created>
  <dcterms:modified xsi:type="dcterms:W3CDTF">2017-04-29T05:51:12Z</dcterms:modified>
</cp:coreProperties>
</file>