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fd03814-a61f-46d8-aa63-0f0d668439b2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3e7eb4d4-befa-4007-83f0-83a31e747e8c/ReportSection?bookmarkGuid=347371dc-599a-44a6-8cb9-6d8083b5eb41&amp;bookmarkUsage=1&amp;ctid=00f24f45-c952-4db5-a51b-400ab4a632f6&amp;fromEntryPoint=export&quot;"/>
    <we:property name="reportState" value="&quot;CONNECTED&quot;"/>
    <we:property name="reportEmbeddedTime" value="&quot;2023-12-21T17:53:39.431Z&quot;"/>
    <we:property name="creatorSessionId" value="&quot;fd7e2c7c-06b3-4ecf-9bf0-2e6e0dd313b7&quot;"/>
    <we:property name="creatorUserId" value="&quot;1003200237DAF1CA&quot;"/>
    <we:property name="creatorTenantId" value="&quot;00f24f45-c952-4db5-a51b-400ab4a632f6&quot;"/>
    <we:property name="reportName" value="&quot;Survey_Breakdown&quot;"/>
    <we:property name="isFiltersActionButtonVisible" value="true"/>
    <we:property name="initialStateBookmark" value="&quot;H4sIAAAAAAAAA+1Z23LbNhD9FQyf2hk1BSlSIv3ikWW76cRJXCtNHjqezpJcUoghggVByWxG/94FKdexq1qqm4uU5EnCAljsOXsDhu+cVFSlhOYFzNA5cI6UupqBvmKu03OKlezly2fPRxfPfn8xen5CYlUaoYrKOXjnGNA5mteiqkFaDST87bLngJTnkNtRBrLCnlOirlQBUvyJ3WKaMrrGZc/B61IqDVblxIBBq3ZOy2lMZ7tP+nQiJEbMcYKJ6aQXWCptbsY9p+r+tSbdnbPK2gPHqjAgClJsZWEQYBK4g9RzQ3ADLwoG3MorUeRyZeLt3ldNaXkweG1idW0ZiN+SfqtpuSQIQZx5AUbpMEpin/Oh5/HI7s6ENKsD4+bkutTEDnHWaRulcygSTJ2WAo1VtbJ3lOcac7gx/+TO5FjJerZGPlG1TvACs3aqMMI0dMYxGGDnWmXdQpBsUus5No61muTklnbdr4X4o0b283E7cVoXK/I8O5yqxVgjeSZ1DvjykiQPspSATu9SRAOdoj5qWvjHQt/4xuvdQ7Fb0AkriVIXEj/w/bAfptwL/L7Pvb1y7i8uZz+wca01FoaNcryH1P3ynbwFBZ2zeT/MONWCKIz6SYg4TId8o7PHRFuutEiIqPv+/lh4CM6bqUim7JUwEtkRVoadClOxhhT/jfRCSTx84jr/9HBvJ0N1RIWf+gabgATdfIA4jUGPp6DNHsXqJg6Wlzf9kDa9fa/xrcKwA7UrcXfZNkjX78eum/oDHgRRNEg8Fwa7mFYBwTuFOR1q0G7INcxmFF/sDIq8Jq/sUS79W2MLHgKwj6Vsc7NqDd+3OvCA/z5rCdguR7q859xzvTgbYOhBHIAXxEGwi3nv3gbhWNWF0Q1LlY0/JolkJop9aqLbo3mwKGxMK6MRZ1DeT6m1gfmTVnX5URvTdpi7sAyGOOTcRT+i63zEIz7gm295O+XiAaF9qhbsKZRlw0BjC1UUd2vmuaqENYsthJkyM0WWKSnVgrx6yL57o/TVj2cio5JLVw2C9v3mC9eORvwnoaP/jY736fAfUTJyqOnttT89+JPlWff6jH0vyrws7ic49OOwnwzS9OurS93DZ4tw+4Kzbz0HX1dBXs/Bmir8rez8pxDqak0SIrhR5AEHzw95lESJu4tX8+GKilRkmUhqadgCKiYMYdUtK0axmGLhiuihv1bv4f5c1R+N7v9d3VNV1GbfHsQfiKzP+nh+JAT7bGlfLre+cmao8/ZjmapNVUKC51Bga3vZHSiwXUdBDkWK6eq/tr9n9HbXXVy8BlnbkGg/1DntIRQqIpa4YYP9fOe0ZrXW/QU0hXPISRwAAA==&quot;"/>
    <we:property name="bookmark" value="&quot;H4sIAAAAAAAAA+1ZS3PbNhD+Kxie2hk1BSlSJH3x2HLcdMbTca08Dh0fluCSQkwRLAhKZjP6712Qchy5qqW6eUhJTiIWwALft0+M3jmprKsC2t9ghs6Rc6rUzQz0DXOdgVOuy0Ts+kP0M87dyOdBEPMwpVWqMlKVtXP0zjGgczSvZd1AYRWS8I/rgQNFcQm5HWVQ1DhwKtS1KqGQf2G/mKaMbnA5cPC2KpQGq3JiwKBVO6flNKaruM+GdCIII+c4QWF66RVWSpu78cCp+6/uSutzVll34FiVBmRJiq0sCgIUgTtKPTcCN/DiYMStvJZlXqyueL/3ZVtZWgzemkTdWgaSt6TfalouCUKQZF6AcRrGIvE5Dz2Px3Z3JguzOjBpn99WmtghznptJ+kcSoGWUKJAY12v7nuS5xpzuLv+87XJsSqa2Qb5RDVa4BVm3VRppGnpjDMwwC61yvqFULBJo+fYOvbWJCezdOtelfLPBtmvZ93EeVOuyPPscKoWY41kmdQ54strkjzKkgCdrlNEA52iPm07+GdS39nGGzxAsV/QCSuJUheEH/h+NIxS7gX+0OfeQRn3d5ezn9i40RpLw05yfIDU/fqNvAMFvbH5MMo45YI4iociQgzTkG819phoy5WWgoh6aO9PhYfgvJlKMWUvpSmQnWJt2Lk0NWtJ8XukV6rA42eu808LD/bSVU8o8VPdYBMoQLcfwU8T0OMpaHNAvrqNg+X1XT2kTW8/KHwrN+xB7YvfXXcFktqIxHVTf2SbiHgkPBdG+xhWAcE7hzkdatBuyDXMZuRf7ALKvCGrHFAs/VthCx4DcIipbHux6i5+aHngEft90RSwW4z0cc+553pJNsLIgyQAL0iCYB/j3r13wrFqSqNblirrf6wgkpksD6mI7o7m0aSwNayMRpxB9TCkNjrmL1o11SctTLth7t0yCDGkNy36MbXzMY/5iG/v8vbKxCNC+0It2AuoqpaBxg6qLNdz5qWqpb0WW0gzZWaKLFNFoRZk1WP2wxulb36+kBmlXGo1CNqP2xuuPfX4z0LH8DsdH9LhPyFl5NDQ2+twavBni7P+9Zn4Xpx5WTIUGPpJNBSjNP328lL/8NnB3b7i6NvMwbeVkDdzsCELf087/8mF+lwjIgQ3jj3g4PkRj0Us3H1szcMVFanMMimawrAF1Ewawqo7VoxiCfnCDdFDn1bv8eG06k9G9/9a91SVjTm0B/FHIuuLPp6fCME+W7qXy72tnBnqvPuzTDWmrkDgJZTY3b3qD5TYrSMnhzLFdPWt7e8Fvd117xevoWisS3R/1DndMd1pfwPBwlc0KBwAAA==&quot;"/>
    <we:property name="datasetId" value="&quot;45539564-748b-479b-81f8-098c1f06baa2&quot;"/>
    <we:property name="embedUrl" value="&quot;/reportEmbed?reportId=3e7eb4d4-befa-4007-83f0-83a31e747e8c&amp;config=eyJjbHVzdGVyVXJsIjoiaHR0cHM6Ly9XQUJJLVdFU1QtRVVST1BF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9F7F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Bedirhan Kelez</cp:lastModifiedBy>
  <cp:revision>3</cp:revision>
  <dcterms:created xsi:type="dcterms:W3CDTF">2018-06-07T21:39:02Z</dcterms:created>
  <dcterms:modified xsi:type="dcterms:W3CDTF">2023-12-21T18:29:49Z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