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1.0</c:v>
                </c:pt>
                <c:pt idx="1">
                  <c:v>3.0</c:v>
                </c:pt>
                <c:pt idx="2">
                  <c:v>5.6</c:v>
                </c:pt>
                <c:pt idx="3">
                  <c:v>8.9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2.0</c:v>
                </c:pt>
                <c:pt idx="1">
                  <c:v>4.0</c:v>
                </c:pt>
                <c:pt idx="2">
                  <c:v>6.7</c:v>
                </c:pt>
                <c:pt idx="3">
                  <c:v>9.1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The Sub-Title Text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The Long Text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The Level 1 Text</a:t>
            </a:r>
          </a:p>
          <a:p>
            <a:pPr lvl="2"/>
            <a:r>
              <a:t>The Level 2 Text</a:t>
            </a:r>
          </a:p>
          <a:p>
            <a:pPr lvl="2"/>
            <a:r>
              <a:t>The Level 2 Text</a:t>
            </a:r>
          </a:p>
          <a:p>
            <a:pPr lvl="1"/>
            <a:r>
              <a:t>The Level 1 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i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