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E7A8-B240-42F6-8322-EED9D286C62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BB5EE-6025-4D9F-B4CF-5627C2D0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DECOMPOSTION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8409" y="249065"/>
            <a:ext cx="2020160" cy="9462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MEDICINES LOCATOR SEARCH ENGINE SYSTEM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7822" y="2237026"/>
            <a:ext cx="2072568" cy="970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REGISTERATION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VENDOR DETAILS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34810" y="2220296"/>
            <a:ext cx="2265146" cy="10042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SEARCHING &amp; LOCATING A SPECIFIC MEDICINE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212871" y="1685624"/>
            <a:ext cx="1" cy="5346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4106" y="1685624"/>
            <a:ext cx="0" cy="565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333890" y="2808849"/>
            <a:ext cx="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18489" y="1191123"/>
            <a:ext cx="0" cy="494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824106" y="1685624"/>
            <a:ext cx="83887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2"/>
          </p:cNvCxnSpPr>
          <p:nvPr/>
        </p:nvCxnSpPr>
        <p:spPr>
          <a:xfrm>
            <a:off x="1824106" y="3207857"/>
            <a:ext cx="0" cy="534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97389" y="4695634"/>
            <a:ext cx="1772088" cy="11565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 OF VENDOR INFO.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445402" y="4680079"/>
            <a:ext cx="1772088" cy="11565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 OF PHARMACY’S ADMISSION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693415" y="4680079"/>
            <a:ext cx="1772088" cy="11565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MEDICINES DATA ENTRY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83433" y="3753575"/>
            <a:ext cx="44960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9" idx="0"/>
          </p:cNvCxnSpPr>
          <p:nvPr/>
        </p:nvCxnSpPr>
        <p:spPr>
          <a:xfrm>
            <a:off x="1083433" y="3736842"/>
            <a:ext cx="0" cy="958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331446" y="3753575"/>
            <a:ext cx="0" cy="92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579459" y="3753575"/>
            <a:ext cx="0" cy="958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299899" y="3224589"/>
            <a:ext cx="0" cy="534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972843" y="4680079"/>
            <a:ext cx="1772088" cy="11565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PROVIDING AVAILABILITY OF MEDICINE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220855" y="4680079"/>
            <a:ext cx="1917459" cy="11414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PROVIDING THE LOCATION OF THE MEDICINE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8858887" y="3753575"/>
            <a:ext cx="22480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858887" y="3753575"/>
            <a:ext cx="0" cy="92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1106900" y="3753575"/>
            <a:ext cx="0" cy="958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0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" y="1876571"/>
            <a:ext cx="11311378" cy="4819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55016" y="5753685"/>
            <a:ext cx="2686929" cy="9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89982" y="0"/>
            <a:ext cx="982393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FLOW DIAGRAM (DFD)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951891"/>
              </p:ext>
            </p:extLst>
          </p:nvPr>
        </p:nvGraphicFramePr>
        <p:xfrm>
          <a:off x="1808806" y="2008505"/>
          <a:ext cx="8574387" cy="2219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71894">
                  <a:extLst>
                    <a:ext uri="{9D8B030D-6E8A-4147-A177-3AD203B41FA5}">
                      <a16:colId xmlns:a16="http://schemas.microsoft.com/office/drawing/2014/main" val="2648579535"/>
                    </a:ext>
                  </a:extLst>
                </a:gridCol>
                <a:gridCol w="601763">
                  <a:extLst>
                    <a:ext uri="{9D8B030D-6E8A-4147-A177-3AD203B41FA5}">
                      <a16:colId xmlns:a16="http://schemas.microsoft.com/office/drawing/2014/main" val="2187629809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3806674525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2380770309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157333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with more than 380 different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36097"/>
                  </a:ext>
                </a:extLst>
              </a:tr>
              <a:tr h="288437">
                <a:tc>
                  <a:txBody>
                    <a:bodyPr/>
                    <a:lstStyle/>
                    <a:p>
                      <a:r>
                        <a:rPr lang="en-US" dirty="0" smtClean="0"/>
                        <a:t>Pharmacy with good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784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1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</a:t>
                      </a:r>
                      <a:r>
                        <a:rPr lang="en-US" baseline="0" dirty="0" smtClean="0"/>
                        <a:t> a limited sponsor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5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Higher</a:t>
                      </a:r>
                      <a:r>
                        <a:rPr lang="en-US" baseline="0" dirty="0" smtClean="0"/>
                        <a:t> priority in result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30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7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8711" y="2489981"/>
            <a:ext cx="24933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Be a sponsor and</a:t>
            </a:r>
          </a:p>
          <a:p>
            <a:r>
              <a:rPr lang="en-US" sz="2000" b="1" dirty="0" smtClean="0"/>
              <a:t>Have a higher priority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98625" y="3696775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Be a sponsor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98625" y="4540757"/>
            <a:ext cx="2493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Have a higher priority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1354" y="4355435"/>
            <a:ext cx="2509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83104" y="3363198"/>
            <a:ext cx="992237" cy="99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01991" y="4355435"/>
            <a:ext cx="973350" cy="9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86780" y="3363198"/>
            <a:ext cx="2900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56032" y="2794860"/>
            <a:ext cx="2238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87318" y="3383690"/>
            <a:ext cx="526260" cy="52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680842" y="2794860"/>
            <a:ext cx="575190" cy="57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77412" y="314399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22359" y="5313132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61983" y="387009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62" y="3970978"/>
            <a:ext cx="304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Supplies &gt;</a:t>
            </a:r>
            <a:r>
              <a:rPr lang="en-US" b="1" baseline="0" dirty="0" smtClean="0"/>
              <a:t> 380 different drug?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213578" y="3909950"/>
            <a:ext cx="2280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86780" y="5322270"/>
            <a:ext cx="301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352527" y="4740812"/>
            <a:ext cx="214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783813" y="5329642"/>
            <a:ext cx="526260" cy="52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777337" y="4740812"/>
            <a:ext cx="575190" cy="57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310073" y="5855902"/>
            <a:ext cx="2184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99545" y="573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58817" y="446450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979616" y="249613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027056" y="2990732"/>
            <a:ext cx="23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Have a good feedback?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027056" y="5343910"/>
            <a:ext cx="23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Have a good feedback?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52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USECASE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0" y="1027906"/>
            <a:ext cx="10635739" cy="5706036"/>
          </a:xfrm>
        </p:spPr>
      </p:pic>
    </p:spTree>
    <p:extLst>
      <p:ext uri="{BB962C8B-B14F-4D97-AF65-F5344CB8AC3E}">
        <p14:creationId xmlns:p14="http://schemas.microsoft.com/office/powerpoint/2010/main" val="67538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FUNCTIONAL DECOMPOSTION DIAGRAM</vt:lpstr>
      <vt:lpstr>PowerPoint Presentation</vt:lpstr>
      <vt:lpstr>PowerPoint Presentation</vt:lpstr>
      <vt:lpstr>Decision Table</vt:lpstr>
      <vt:lpstr>DECISION TREE</vt:lpstr>
      <vt:lpstr>USECASE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spiderabdo2000@hotmail.com</dc:creator>
  <cp:lastModifiedBy>spiderabdo2000@hotmail.com</cp:lastModifiedBy>
  <cp:revision>14</cp:revision>
  <dcterms:created xsi:type="dcterms:W3CDTF">2019-05-04T15:02:53Z</dcterms:created>
  <dcterms:modified xsi:type="dcterms:W3CDTF">2019-05-04T18:59:49Z</dcterms:modified>
</cp:coreProperties>
</file>