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2E4AC-7C80-454B-A35B-8202B2F4679A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4C31-E096-476E-A76A-4CC3146E8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93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2E4AC-7C80-454B-A35B-8202B2F4679A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4C31-E096-476E-A76A-4CC3146E8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043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2E4AC-7C80-454B-A35B-8202B2F4679A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4C31-E096-476E-A76A-4CC3146E8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715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2E4AC-7C80-454B-A35B-8202B2F4679A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4C31-E096-476E-A76A-4CC3146E8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83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2E4AC-7C80-454B-A35B-8202B2F4679A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4C31-E096-476E-A76A-4CC3146E8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231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2E4AC-7C80-454B-A35B-8202B2F4679A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4C31-E096-476E-A76A-4CC3146E8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701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2E4AC-7C80-454B-A35B-8202B2F4679A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4C31-E096-476E-A76A-4CC3146E8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466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2E4AC-7C80-454B-A35B-8202B2F4679A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4C31-E096-476E-A76A-4CC3146E8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16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2E4AC-7C80-454B-A35B-8202B2F4679A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4C31-E096-476E-A76A-4CC3146E8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53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2E4AC-7C80-454B-A35B-8202B2F4679A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4C31-E096-476E-A76A-4CC3146E8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98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2E4AC-7C80-454B-A35B-8202B2F4679A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4C31-E096-476E-A76A-4CC3146E8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654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2E4AC-7C80-454B-A35B-8202B2F4679A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C4C31-E096-476E-A76A-4CC3146E8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76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3183" y="150125"/>
            <a:ext cx="9144000" cy="1091821"/>
          </a:xfrm>
        </p:spPr>
        <p:txBody>
          <a:bodyPr>
            <a:normAutofit/>
          </a:bodyPr>
          <a:lstStyle/>
          <a:p>
            <a:r>
              <a:rPr lang="en-US" dirty="0" smtClean="0"/>
              <a:t>State Chart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94297" y="1733266"/>
            <a:ext cx="7021772" cy="3693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State:			Potentia</a:t>
            </a:r>
            <a:r>
              <a:rPr lang="en-US" dirty="0" smtClean="0"/>
              <a:t>l Drug</a:t>
            </a:r>
            <a:endParaRPr lang="en-US" dirty="0" smtClean="0"/>
          </a:p>
          <a:p>
            <a:r>
              <a:rPr lang="en-US" dirty="0" smtClean="0"/>
              <a:t>Event:			Add Medicine</a:t>
            </a:r>
          </a:p>
          <a:p>
            <a:r>
              <a:rPr lang="en-US" dirty="0" smtClean="0"/>
              <a:t>Method:			</a:t>
            </a:r>
            <a:r>
              <a:rPr lang="en-US" dirty="0" err="1" smtClean="0"/>
              <a:t>add_medicine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Attributes Changed:	Serial No.</a:t>
            </a:r>
          </a:p>
          <a:p>
            <a:r>
              <a:rPr lang="en-US" dirty="0" smtClean="0"/>
              <a:t>			Name		</a:t>
            </a:r>
          </a:p>
          <a:p>
            <a:r>
              <a:rPr lang="en-US" dirty="0" smtClean="0"/>
              <a:t>			Location</a:t>
            </a:r>
            <a:endParaRPr lang="en-US" dirty="0" smtClean="0"/>
          </a:p>
          <a:p>
            <a:r>
              <a:rPr lang="en-US" dirty="0" smtClean="0"/>
              <a:t>			Availability</a:t>
            </a:r>
          </a:p>
          <a:p>
            <a:r>
              <a:rPr lang="en-US" dirty="0" smtClean="0"/>
              <a:t>User interface:		Add Medicine Web Form</a:t>
            </a:r>
          </a:p>
          <a:p>
            <a:r>
              <a:rPr lang="en-US" dirty="0" smtClean="0"/>
              <a:t>State:			Targeted Drug</a:t>
            </a:r>
          </a:p>
          <a:p>
            <a:r>
              <a:rPr lang="en-US" dirty="0" smtClean="0"/>
              <a:t>Event:			Search query</a:t>
            </a:r>
          </a:p>
          <a:p>
            <a:r>
              <a:rPr lang="en-US" dirty="0" smtClean="0"/>
              <a:t>Method:			search()</a:t>
            </a:r>
          </a:p>
          <a:p>
            <a:r>
              <a:rPr lang="en-US" dirty="0" smtClean="0"/>
              <a:t>Attributes Changed:			</a:t>
            </a:r>
          </a:p>
          <a:p>
            <a:r>
              <a:rPr lang="en-US" dirty="0" smtClean="0"/>
              <a:t>User interface:		Search Engine</a:t>
            </a:r>
            <a:r>
              <a:rPr lang="en-US" dirty="0"/>
              <a:t> </a:t>
            </a:r>
            <a:r>
              <a:rPr lang="en-US" dirty="0" smtClean="0"/>
              <a:t>Home Page</a:t>
            </a:r>
          </a:p>
        </p:txBody>
      </p:sp>
    </p:spTree>
    <p:extLst>
      <p:ext uri="{BB962C8B-B14F-4D97-AF65-F5344CB8AC3E}">
        <p14:creationId xmlns:p14="http://schemas.microsoft.com/office/powerpoint/2010/main" val="726284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>
            <a:off x="2088108" y="1651381"/>
            <a:ext cx="2593075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681183" y="1160062"/>
            <a:ext cx="2893325" cy="98263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Potential Drug</a:t>
            </a:r>
            <a:endParaRPr 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" name="Straight Arrow Connector 9"/>
          <p:cNvCxnSpPr>
            <a:stCxn id="8" idx="2"/>
            <a:endCxn id="11" idx="0"/>
          </p:cNvCxnSpPr>
          <p:nvPr/>
        </p:nvCxnSpPr>
        <p:spPr>
          <a:xfrm>
            <a:off x="6127846" y="2142700"/>
            <a:ext cx="0" cy="173326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681183" y="3875967"/>
            <a:ext cx="2893325" cy="98263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Targeted Drug</a:t>
            </a:r>
            <a:endParaRPr 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24836" y="1282049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Add Medicine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273405" y="2756006"/>
            <a:ext cx="170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Search	Query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32555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11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State Chart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Chart</dc:title>
  <dc:creator>spiderabdo2000@hotmail.com</dc:creator>
  <cp:lastModifiedBy>spiderabdo2000@hotmail.com</cp:lastModifiedBy>
  <cp:revision>5</cp:revision>
  <dcterms:created xsi:type="dcterms:W3CDTF">2019-05-16T03:52:24Z</dcterms:created>
  <dcterms:modified xsi:type="dcterms:W3CDTF">2019-05-16T04:32:53Z</dcterms:modified>
</cp:coreProperties>
</file>