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565359-4A65-42C6-90E3-98BF0DD8870B}" v="6" dt="2023-06-12T16:10:37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doonraj K" userId="aaea08fe-ada3-4d0d-a7a2-27c925cd651e" providerId="ADAL" clId="{BC565359-4A65-42C6-90E3-98BF0DD8870B}"/>
    <pc:docChg chg="undo custSel addSld modSld sldOrd">
      <pc:chgData name="Bedoonraj K" userId="aaea08fe-ada3-4d0d-a7a2-27c925cd651e" providerId="ADAL" clId="{BC565359-4A65-42C6-90E3-98BF0DD8870B}" dt="2023-06-12T16:13:00.234" v="68" actId="113"/>
      <pc:docMkLst>
        <pc:docMk/>
      </pc:docMkLst>
      <pc:sldChg chg="addSp delSp modSp mod">
        <pc:chgData name="Bedoonraj K" userId="aaea08fe-ada3-4d0d-a7a2-27c925cd651e" providerId="ADAL" clId="{BC565359-4A65-42C6-90E3-98BF0DD8870B}" dt="2023-06-12T16:06:43.219" v="6" actId="962"/>
        <pc:sldMkLst>
          <pc:docMk/>
          <pc:sldMk cId="3981548355" sldId="260"/>
        </pc:sldMkLst>
        <pc:picChg chg="add del mod">
          <ac:chgData name="Bedoonraj K" userId="aaea08fe-ada3-4d0d-a7a2-27c925cd651e" providerId="ADAL" clId="{BC565359-4A65-42C6-90E3-98BF0DD8870B}" dt="2023-06-12T16:06:41.722" v="3" actId="478"/>
          <ac:picMkLst>
            <pc:docMk/>
            <pc:sldMk cId="3981548355" sldId="260"/>
            <ac:picMk id="3" creationId="{3697FD39-CF27-4FC3-88CB-CFA0A419C331}"/>
          </ac:picMkLst>
        </pc:picChg>
        <pc:picChg chg="add mod">
          <ac:chgData name="Bedoonraj K" userId="aaea08fe-ada3-4d0d-a7a2-27c925cd651e" providerId="ADAL" clId="{BC565359-4A65-42C6-90E3-98BF0DD8870B}" dt="2023-06-12T16:06:43.219" v="6" actId="962"/>
          <ac:picMkLst>
            <pc:docMk/>
            <pc:sldMk cId="3981548355" sldId="260"/>
            <ac:picMk id="5" creationId="{3FEDDE5F-DA0B-4500-9915-A4FC8CB1B015}"/>
          </ac:picMkLst>
        </pc:picChg>
      </pc:sldChg>
      <pc:sldChg chg="addSp modSp new mod">
        <pc:chgData name="Bedoonraj K" userId="aaea08fe-ada3-4d0d-a7a2-27c925cd651e" providerId="ADAL" clId="{BC565359-4A65-42C6-90E3-98BF0DD8870B}" dt="2023-06-12T16:07:28.581" v="10" actId="962"/>
        <pc:sldMkLst>
          <pc:docMk/>
          <pc:sldMk cId="3470927479" sldId="261"/>
        </pc:sldMkLst>
        <pc:picChg chg="add mod">
          <ac:chgData name="Bedoonraj K" userId="aaea08fe-ada3-4d0d-a7a2-27c925cd651e" providerId="ADAL" clId="{BC565359-4A65-42C6-90E3-98BF0DD8870B}" dt="2023-06-12T16:07:28.581" v="10" actId="962"/>
          <ac:picMkLst>
            <pc:docMk/>
            <pc:sldMk cId="3470927479" sldId="261"/>
            <ac:picMk id="3" creationId="{C7ABD89C-E52E-481C-AE5B-52FB85AE2646}"/>
          </ac:picMkLst>
        </pc:picChg>
      </pc:sldChg>
      <pc:sldChg chg="addSp modSp new mod">
        <pc:chgData name="Bedoonraj K" userId="aaea08fe-ada3-4d0d-a7a2-27c925cd651e" providerId="ADAL" clId="{BC565359-4A65-42C6-90E3-98BF0DD8870B}" dt="2023-06-12T16:08:46.569" v="14" actId="962"/>
        <pc:sldMkLst>
          <pc:docMk/>
          <pc:sldMk cId="3789871375" sldId="262"/>
        </pc:sldMkLst>
        <pc:picChg chg="add mod">
          <ac:chgData name="Bedoonraj K" userId="aaea08fe-ada3-4d0d-a7a2-27c925cd651e" providerId="ADAL" clId="{BC565359-4A65-42C6-90E3-98BF0DD8870B}" dt="2023-06-12T16:08:46.569" v="14" actId="962"/>
          <ac:picMkLst>
            <pc:docMk/>
            <pc:sldMk cId="3789871375" sldId="262"/>
            <ac:picMk id="3" creationId="{2444BC78-7FD4-4BD2-9DAE-9B0ED7D74AF7}"/>
          </ac:picMkLst>
        </pc:picChg>
      </pc:sldChg>
      <pc:sldChg chg="addSp modSp new mod">
        <pc:chgData name="Bedoonraj K" userId="aaea08fe-ada3-4d0d-a7a2-27c925cd651e" providerId="ADAL" clId="{BC565359-4A65-42C6-90E3-98BF0DD8870B}" dt="2023-06-12T16:10:04.433" v="18" actId="962"/>
        <pc:sldMkLst>
          <pc:docMk/>
          <pc:sldMk cId="663755758" sldId="263"/>
        </pc:sldMkLst>
        <pc:picChg chg="add mod">
          <ac:chgData name="Bedoonraj K" userId="aaea08fe-ada3-4d0d-a7a2-27c925cd651e" providerId="ADAL" clId="{BC565359-4A65-42C6-90E3-98BF0DD8870B}" dt="2023-06-12T16:10:04.433" v="18" actId="962"/>
          <ac:picMkLst>
            <pc:docMk/>
            <pc:sldMk cId="663755758" sldId="263"/>
            <ac:picMk id="3" creationId="{5263D726-B8C3-49BA-9E01-7933253D4C5A}"/>
          </ac:picMkLst>
        </pc:picChg>
      </pc:sldChg>
      <pc:sldChg chg="addSp delSp modSp new mod ord setBg">
        <pc:chgData name="Bedoonraj K" userId="aaea08fe-ada3-4d0d-a7a2-27c925cd651e" providerId="ADAL" clId="{BC565359-4A65-42C6-90E3-98BF0DD8870B}" dt="2023-06-12T16:13:00.234" v="68" actId="113"/>
        <pc:sldMkLst>
          <pc:docMk/>
          <pc:sldMk cId="2674213325" sldId="264"/>
        </pc:sldMkLst>
        <pc:spChg chg="add mod">
          <ac:chgData name="Bedoonraj K" userId="aaea08fe-ada3-4d0d-a7a2-27c925cd651e" providerId="ADAL" clId="{BC565359-4A65-42C6-90E3-98BF0DD8870B}" dt="2023-06-12T16:13:00.234" v="68" actId="113"/>
          <ac:spMkLst>
            <pc:docMk/>
            <pc:sldMk cId="2674213325" sldId="264"/>
            <ac:spMk id="2" creationId="{474F4CF8-39AA-4D46-8A6B-08007C936576}"/>
          </ac:spMkLst>
        </pc:spChg>
        <pc:spChg chg="add del">
          <ac:chgData name="Bedoonraj K" userId="aaea08fe-ada3-4d0d-a7a2-27c925cd651e" providerId="ADAL" clId="{BC565359-4A65-42C6-90E3-98BF0DD8870B}" dt="2023-06-12T16:12:19.286" v="53" actId="26606"/>
          <ac:spMkLst>
            <pc:docMk/>
            <pc:sldMk cId="2674213325" sldId="264"/>
            <ac:spMk id="7" creationId="{4E1BEB12-92AF-4445-98AD-4C7756E7C93B}"/>
          </ac:spMkLst>
        </pc:spChg>
        <pc:spChg chg="add del">
          <ac:chgData name="Bedoonraj K" userId="aaea08fe-ada3-4d0d-a7a2-27c925cd651e" providerId="ADAL" clId="{BC565359-4A65-42C6-90E3-98BF0DD8870B}" dt="2023-06-12T16:12:19.286" v="53" actId="26606"/>
          <ac:spMkLst>
            <pc:docMk/>
            <pc:sldMk cId="2674213325" sldId="264"/>
            <ac:spMk id="9" creationId="{D0522C2C-7B5C-48A7-A969-03941E5D2E76}"/>
          </ac:spMkLst>
        </pc:spChg>
        <pc:spChg chg="add del">
          <ac:chgData name="Bedoonraj K" userId="aaea08fe-ada3-4d0d-a7a2-27c925cd651e" providerId="ADAL" clId="{BC565359-4A65-42C6-90E3-98BF0DD8870B}" dt="2023-06-12T16:12:19.286" v="53" actId="26606"/>
          <ac:spMkLst>
            <pc:docMk/>
            <pc:sldMk cId="2674213325" sldId="264"/>
            <ac:spMk id="11" creationId="{9C682A1A-5B2D-4111-BBD6-620165633E5B}"/>
          </ac:spMkLst>
        </pc:spChg>
        <pc:spChg chg="add del">
          <ac:chgData name="Bedoonraj K" userId="aaea08fe-ada3-4d0d-a7a2-27c925cd651e" providerId="ADAL" clId="{BC565359-4A65-42C6-90E3-98BF0DD8870B}" dt="2023-06-12T16:12:19.286" v="53" actId="26606"/>
          <ac:spMkLst>
            <pc:docMk/>
            <pc:sldMk cId="2674213325" sldId="264"/>
            <ac:spMk id="13" creationId="{D6EE29F2-D77F-4BD0-A20B-334D316A1C9D}"/>
          </ac:spMkLst>
        </pc:spChg>
        <pc:spChg chg="add del">
          <ac:chgData name="Bedoonraj K" userId="aaea08fe-ada3-4d0d-a7a2-27c925cd651e" providerId="ADAL" clId="{BC565359-4A65-42C6-90E3-98BF0DD8870B}" dt="2023-06-12T16:12:19.286" v="53" actId="26606"/>
          <ac:spMkLst>
            <pc:docMk/>
            <pc:sldMk cId="2674213325" sldId="264"/>
            <ac:spMk id="15" creationId="{22D09ED2-868F-42C6-866E-F92E0CEF314F}"/>
          </ac:spMkLst>
        </pc:spChg>
        <pc:spChg chg="add del">
          <ac:chgData name="Bedoonraj K" userId="aaea08fe-ada3-4d0d-a7a2-27c925cd651e" providerId="ADAL" clId="{BC565359-4A65-42C6-90E3-98BF0DD8870B}" dt="2023-06-12T16:12:32.383" v="55" actId="26606"/>
          <ac:spMkLst>
            <pc:docMk/>
            <pc:sldMk cId="2674213325" sldId="264"/>
            <ac:spMk id="17" creationId="{934F1179-B481-4F9E-BCA3-AFB972070F83}"/>
          </ac:spMkLst>
        </pc:spChg>
        <pc:spChg chg="add del">
          <ac:chgData name="Bedoonraj K" userId="aaea08fe-ada3-4d0d-a7a2-27c925cd651e" providerId="ADAL" clId="{BC565359-4A65-42C6-90E3-98BF0DD8870B}" dt="2023-06-12T16:12:32.383" v="55" actId="26606"/>
          <ac:spMkLst>
            <pc:docMk/>
            <pc:sldMk cId="2674213325" sldId="264"/>
            <ac:spMk id="18" creationId="{827DC2C4-B485-428A-BF4A-472D2967F47F}"/>
          </ac:spMkLst>
        </pc:spChg>
        <pc:spChg chg="add del">
          <ac:chgData name="Bedoonraj K" userId="aaea08fe-ada3-4d0d-a7a2-27c925cd651e" providerId="ADAL" clId="{BC565359-4A65-42C6-90E3-98BF0DD8870B}" dt="2023-06-12T16:12:32.383" v="55" actId="26606"/>
          <ac:spMkLst>
            <pc:docMk/>
            <pc:sldMk cId="2674213325" sldId="264"/>
            <ac:spMk id="19" creationId="{EE04B5EB-F158-4507-90DD-BD23620C7CC9}"/>
          </ac:spMkLst>
        </pc:spChg>
        <pc:spChg chg="add">
          <ac:chgData name="Bedoonraj K" userId="aaea08fe-ada3-4d0d-a7a2-27c925cd651e" providerId="ADAL" clId="{BC565359-4A65-42C6-90E3-98BF0DD8870B}" dt="2023-06-12T16:12:32.391" v="56" actId="26606"/>
          <ac:spMkLst>
            <pc:docMk/>
            <pc:sldMk cId="2674213325" sldId="264"/>
            <ac:spMk id="21" creationId="{A7895A40-19A4-42D6-9D30-DBC1E8002635}"/>
          </ac:spMkLst>
        </pc:spChg>
        <pc:spChg chg="add">
          <ac:chgData name="Bedoonraj K" userId="aaea08fe-ada3-4d0d-a7a2-27c925cd651e" providerId="ADAL" clId="{BC565359-4A65-42C6-90E3-98BF0DD8870B}" dt="2023-06-12T16:12:32.391" v="56" actId="26606"/>
          <ac:spMkLst>
            <pc:docMk/>
            <pc:sldMk cId="2674213325" sldId="264"/>
            <ac:spMk id="22" creationId="{02F429C4-ABC9-46FC-818A-B5429CDE4A96}"/>
          </ac:spMkLst>
        </pc:spChg>
        <pc:spChg chg="add">
          <ac:chgData name="Bedoonraj K" userId="aaea08fe-ada3-4d0d-a7a2-27c925cd651e" providerId="ADAL" clId="{BC565359-4A65-42C6-90E3-98BF0DD8870B}" dt="2023-06-12T16:12:32.391" v="56" actId="26606"/>
          <ac:spMkLst>
            <pc:docMk/>
            <pc:sldMk cId="2674213325" sldId="264"/>
            <ac:spMk id="23" creationId="{2CEF98E4-3709-4952-8F42-2305CCE34FA3}"/>
          </ac:spMkLst>
        </pc:spChg>
        <pc:spChg chg="add">
          <ac:chgData name="Bedoonraj K" userId="aaea08fe-ada3-4d0d-a7a2-27c925cd651e" providerId="ADAL" clId="{BC565359-4A65-42C6-90E3-98BF0DD8870B}" dt="2023-06-12T16:12:32.391" v="56" actId="26606"/>
          <ac:spMkLst>
            <pc:docMk/>
            <pc:sldMk cId="2674213325" sldId="264"/>
            <ac:spMk id="24" creationId="{F10BCCF5-D685-47FF-B675-647EAEB72C8E}"/>
          </ac:spMkLst>
        </pc:spChg>
        <pc:spChg chg="add">
          <ac:chgData name="Bedoonraj K" userId="aaea08fe-ada3-4d0d-a7a2-27c925cd651e" providerId="ADAL" clId="{BC565359-4A65-42C6-90E3-98BF0DD8870B}" dt="2023-06-12T16:12:32.391" v="56" actId="26606"/>
          <ac:spMkLst>
            <pc:docMk/>
            <pc:sldMk cId="2674213325" sldId="264"/>
            <ac:spMk id="25" creationId="{B0EE8A42-107A-4D4C-8D56-BBAE95C7FC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FEDE-F153-4376-B0F2-2FEDA977B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762E1-9F34-435F-A1BE-646E4D4B4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97FE5-B2EA-4D1A-AB26-759B3FD9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7F6E-06E7-443A-8EBE-31D6A92495A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3FDD9-B7FB-4BCD-BEF5-4526971D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A3DD7-42F1-4DC6-B286-E0CB6D3B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1BFC-1ABE-4149-B978-A8B58A20E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15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DE22-2B21-4FE4-82FE-702AC76E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81788-08E9-4EDC-8B79-5D1188BD3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2690F-2476-4DEF-A423-33A75EF0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7F6E-06E7-443A-8EBE-31D6A92495A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AA908-EC6C-4CA7-BD2F-741F3E78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306A2-144D-442B-8828-C6BA7257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1BFC-1ABE-4149-B978-A8B58A20E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40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47623-2FD0-4F13-A78C-44F916780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529A8-9C50-4DBC-AE00-02D8A4B08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4453A-EFD0-4AB8-99D3-7F9E3C90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7F6E-06E7-443A-8EBE-31D6A92495A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B5C78-8259-4624-B02C-9D030D53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3E9CD-0BCF-4F62-9F63-20A48F78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1BFC-1ABE-4149-B978-A8B58A20E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65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A91F-D1BE-4E88-A56D-4E8153DC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54EE5-C662-40F3-A6A0-D315BD2EE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BB995-72DE-49A3-88E3-913160D7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7F6E-06E7-443A-8EBE-31D6A92495A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49CAA-7ED3-404E-98E6-63C5DE26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80233-5CEF-4CEE-B03C-E439283D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1BFC-1ABE-4149-B978-A8B58A20E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39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FBE0-CA90-41FC-B6D4-C7403A07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F47D2-7532-4AEB-9E26-AB9D859DF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E8609-3674-4949-86BD-F679E30B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7F6E-06E7-443A-8EBE-31D6A92495A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A1B5C-7785-4DB2-8785-475EEC27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0ED46-3ED4-48F3-A54B-70F64E05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1BFC-1ABE-4149-B978-A8B58A20E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81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1289-94FD-4D08-AD34-CFF5910E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CCCD-0C0E-4CA8-BD95-DFFFEBA8F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6CB37-964C-4308-9E3D-D79940494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25D4B-3A84-4954-9F01-E40E9A67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7F6E-06E7-443A-8EBE-31D6A92495A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0DB52-E2CB-49E2-AFED-A9EA0787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D991B-91B5-44E1-8CF5-D4E180B4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1BFC-1ABE-4149-B978-A8B58A20E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84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BC46-C061-40E8-9D93-E4D8659F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00C77-93C5-4E5F-B85B-DF13D0B30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4184A-2993-4E07-9A37-81E90AFF1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40A4A-0CDC-4A46-A2DD-97257F9C7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9196B-718D-4380-A923-B2EE7BAE6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02CE3-70E8-4408-A943-B370CE49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7F6E-06E7-443A-8EBE-31D6A92495A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1396C-48C0-4813-AB12-574AD314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3908F-EA6F-4884-82B5-C3DF8B56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1BFC-1ABE-4149-B978-A8B58A20E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20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3369-C989-4EBA-8441-4C5C9F67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1D283-70DE-4400-B68E-D3DCD288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7F6E-06E7-443A-8EBE-31D6A92495A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C567B-43DB-4079-BEC3-466017A2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D6EC4-8408-4DBB-9FD2-A1CCDD71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1BFC-1ABE-4149-B978-A8B58A20E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79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6F6B3-AF78-4590-B0F9-D120422A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7F6E-06E7-443A-8EBE-31D6A92495A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EBA5C-3B7C-4B8D-AC5B-34AF4228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09D18-91F5-4E71-82C5-D8641DC3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1BFC-1ABE-4149-B978-A8B58A20E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79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12A5-C023-4688-9831-46B888AE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9C38-68DA-475D-B3EA-48C08132E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D4C3E-3EE0-400E-B00B-F697FACFA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3BB1B-3583-414E-9FCC-B299866B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7F6E-06E7-443A-8EBE-31D6A92495A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5312D-1C0D-4EDB-B636-BD233317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7A742-7E9A-4A5E-8C7D-77F453A9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1BFC-1ABE-4149-B978-A8B58A20E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91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D5AC-211D-4EAA-BDF4-EB774AE4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9F422-07D7-4833-B172-E4305B48B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E81E2-0F0B-4B0A-A573-09F031674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BF0F7-D236-4F7C-AB73-29B8C8D4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7F6E-06E7-443A-8EBE-31D6A92495A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597DB-D664-4EA6-92AB-618AF414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28E7A-E292-4E7F-A5DE-018B3426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1BFC-1ABE-4149-B978-A8B58A20E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56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F6D1C-8BC3-4E26-BA2B-1877627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9BE59-E48E-4F06-ABDA-B23ED824A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79B69-7C75-4FA6-B6C4-FB46D56AA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67F6E-06E7-443A-8EBE-31D6A92495A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F1C3A-7D7F-4356-8526-7FD817F42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8999-BAE2-4B63-9221-70516C31C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1BFC-1ABE-4149-B978-A8B58A20E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24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4F4CF8-39AA-4D46-8A6B-08007C936576}"/>
              </a:ext>
            </a:extLst>
          </p:cNvPr>
          <p:cNvSpPr txBox="1"/>
          <p:nvPr/>
        </p:nvSpPr>
        <p:spPr>
          <a:xfrm>
            <a:off x="987689" y="3071183"/>
            <a:ext cx="9910296" cy="2590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SPARK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Jobs | Stages | Tasks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1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8E2A7F62-2BE3-4594-831F-2BEB6C48E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8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432273D8-19FA-4119-8AE3-50D714628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0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software&#10;&#10;Description automatically generated">
            <a:extLst>
              <a:ext uri="{FF2B5EF4-FFF2-40B4-BE49-F238E27FC236}">
                <a16:creationId xmlns:a16="http://schemas.microsoft.com/office/drawing/2014/main" id="{C11040FF-166E-4181-A6FC-1A0A46DDE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4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diagram, design&#10;&#10;Description automatically generated">
            <a:extLst>
              <a:ext uri="{FF2B5EF4-FFF2-40B4-BE49-F238E27FC236}">
                <a16:creationId xmlns:a16="http://schemas.microsoft.com/office/drawing/2014/main" id="{3FEDDE5F-DA0B-4500-9915-A4FC8CB1B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4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7ABD89C-E52E-481C-AE5B-52FB85AE2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2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diagram, design&#10;&#10;Description automatically generated">
            <a:extLst>
              <a:ext uri="{FF2B5EF4-FFF2-40B4-BE49-F238E27FC236}">
                <a16:creationId xmlns:a16="http://schemas.microsoft.com/office/drawing/2014/main" id="{2444BC78-7FD4-4BD2-9DAE-9B0ED7D74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7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diagram, design&#10;&#10;Description automatically generated">
            <a:extLst>
              <a:ext uri="{FF2B5EF4-FFF2-40B4-BE49-F238E27FC236}">
                <a16:creationId xmlns:a16="http://schemas.microsoft.com/office/drawing/2014/main" id="{5263D726-B8C3-49BA-9E01-7933253D4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5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6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Bedoonraj K</dc:creator>
  <cp:lastModifiedBy>Bedoonraj K</cp:lastModifiedBy>
  <cp:revision>1</cp:revision>
  <dcterms:created xsi:type="dcterms:W3CDTF">2023-06-12T05:06:16Z</dcterms:created>
  <dcterms:modified xsi:type="dcterms:W3CDTF">2023-06-12T16:13:04Z</dcterms:modified>
</cp:coreProperties>
</file>