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56D70-573A-46F0-994D-70F144E17C0F}" v="12" dt="2023-04-16T10:13:52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doonraj K" userId="aaea08fe-ada3-4d0d-a7a2-27c925cd651e" providerId="ADAL" clId="{5EE56D70-573A-46F0-994D-70F144E17C0F}"/>
    <pc:docChg chg="undo custSel addSld modSld">
      <pc:chgData name="Bedoonraj K" userId="aaea08fe-ada3-4d0d-a7a2-27c925cd651e" providerId="ADAL" clId="{5EE56D70-573A-46F0-994D-70F144E17C0F}" dt="2023-04-16T10:24:18.136" v="1453" actId="20577"/>
      <pc:docMkLst>
        <pc:docMk/>
      </pc:docMkLst>
      <pc:sldChg chg="addSp delSp modSp new mod setBg">
        <pc:chgData name="Bedoonraj K" userId="aaea08fe-ada3-4d0d-a7a2-27c925cd651e" providerId="ADAL" clId="{5EE56D70-573A-46F0-994D-70F144E17C0F}" dt="2023-04-16T09:49:14.503" v="754" actId="26606"/>
        <pc:sldMkLst>
          <pc:docMk/>
          <pc:sldMk cId="3201855371" sldId="264"/>
        </pc:sldMkLst>
        <pc:spChg chg="add mod">
          <ac:chgData name="Bedoonraj K" userId="aaea08fe-ada3-4d0d-a7a2-27c925cd651e" providerId="ADAL" clId="{5EE56D70-573A-46F0-994D-70F144E17C0F}" dt="2023-04-16T09:49:14.503" v="754" actId="26606"/>
          <ac:spMkLst>
            <pc:docMk/>
            <pc:sldMk cId="3201855371" sldId="264"/>
            <ac:spMk id="2" creationId="{F9C2C508-2360-4F89-8F43-5B1A02B57B55}"/>
          </ac:spMkLst>
        </pc:spChg>
        <pc:spChg chg="add del mod">
          <ac:chgData name="Bedoonraj K" userId="aaea08fe-ada3-4d0d-a7a2-27c925cd651e" providerId="ADAL" clId="{5EE56D70-573A-46F0-994D-70F144E17C0F}" dt="2023-04-16T09:49:14.503" v="754" actId="26606"/>
          <ac:spMkLst>
            <pc:docMk/>
            <pc:sldMk cId="3201855371" sldId="264"/>
            <ac:spMk id="3" creationId="{36CA6EC4-9CF8-4301-B3EC-3170B4838626}"/>
          </ac:spMkLst>
        </pc:spChg>
        <pc:spChg chg="add del">
          <ac:chgData name="Bedoonraj K" userId="aaea08fe-ada3-4d0d-a7a2-27c925cd651e" providerId="ADAL" clId="{5EE56D70-573A-46F0-994D-70F144E17C0F}" dt="2023-04-16T09:48:09.832" v="743" actId="26606"/>
          <ac:spMkLst>
            <pc:docMk/>
            <pc:sldMk cId="3201855371" sldId="264"/>
            <ac:spMk id="8" creationId="{979E27D9-03C7-44E2-9FF8-15D0C8506AF7}"/>
          </ac:spMkLst>
        </pc:spChg>
        <pc:spChg chg="add del">
          <ac:chgData name="Bedoonraj K" userId="aaea08fe-ada3-4d0d-a7a2-27c925cd651e" providerId="ADAL" clId="{5EE56D70-573A-46F0-994D-70F144E17C0F}" dt="2023-04-16T09:47:22.815" v="739" actId="26606"/>
          <ac:spMkLst>
            <pc:docMk/>
            <pc:sldMk cId="3201855371" sldId="264"/>
            <ac:spMk id="9" creationId="{1D63C574-BFD2-41A1-A567-B0C3CC7FDD4F}"/>
          </ac:spMkLst>
        </pc:spChg>
        <pc:spChg chg="add del">
          <ac:chgData name="Bedoonraj K" userId="aaea08fe-ada3-4d0d-a7a2-27c925cd651e" providerId="ADAL" clId="{5EE56D70-573A-46F0-994D-70F144E17C0F}" dt="2023-04-16T09:47:28.441" v="741" actId="26606"/>
          <ac:spMkLst>
            <pc:docMk/>
            <pc:sldMk cId="3201855371" sldId="264"/>
            <ac:spMk id="10" creationId="{B50AB553-2A96-4A92-96F2-93548E096954}"/>
          </ac:spMkLst>
        </pc:spChg>
        <pc:spChg chg="add del">
          <ac:chgData name="Bedoonraj K" userId="aaea08fe-ada3-4d0d-a7a2-27c925cd651e" providerId="ADAL" clId="{5EE56D70-573A-46F0-994D-70F144E17C0F}" dt="2023-04-16T09:47:22.815" v="739" actId="26606"/>
          <ac:spMkLst>
            <pc:docMk/>
            <pc:sldMk cId="3201855371" sldId="264"/>
            <ac:spMk id="11" creationId="{E2A46BAB-8C31-42B2-90E8-B26DD3E81D37}"/>
          </ac:spMkLst>
        </pc:spChg>
        <pc:spChg chg="add del">
          <ac:chgData name="Bedoonraj K" userId="aaea08fe-ada3-4d0d-a7a2-27c925cd651e" providerId="ADAL" clId="{5EE56D70-573A-46F0-994D-70F144E17C0F}" dt="2023-04-16T09:48:09.832" v="743" actId="26606"/>
          <ac:spMkLst>
            <pc:docMk/>
            <pc:sldMk cId="3201855371" sldId="264"/>
            <ac:spMk id="12" creationId="{AC8F6C8C-AB5A-4548-942D-E3FD40ACBC49}"/>
          </ac:spMkLst>
        </pc:spChg>
        <pc:spChg chg="add del">
          <ac:chgData name="Bedoonraj K" userId="aaea08fe-ada3-4d0d-a7a2-27c925cd651e" providerId="ADAL" clId="{5EE56D70-573A-46F0-994D-70F144E17C0F}" dt="2023-04-16T09:49:11.380" v="751" actId="26606"/>
          <ac:spMkLst>
            <pc:docMk/>
            <pc:sldMk cId="3201855371" sldId="264"/>
            <ac:spMk id="14" creationId="{FA23A907-97FB-4A8F-880A-DD77401C4296}"/>
          </ac:spMkLst>
        </pc:spChg>
        <pc:spChg chg="add del">
          <ac:chgData name="Bedoonraj K" userId="aaea08fe-ada3-4d0d-a7a2-27c925cd651e" providerId="ADAL" clId="{5EE56D70-573A-46F0-994D-70F144E17C0F}" dt="2023-04-16T09:48:16.767" v="745" actId="26606"/>
          <ac:spMkLst>
            <pc:docMk/>
            <pc:sldMk cId="3201855371" sldId="264"/>
            <ac:spMk id="15" creationId="{063BBA22-50EA-4C4D-BE05-F1CE4E63AA56}"/>
          </ac:spMkLst>
        </pc:spChg>
        <pc:spChg chg="add">
          <ac:chgData name="Bedoonraj K" userId="aaea08fe-ada3-4d0d-a7a2-27c925cd651e" providerId="ADAL" clId="{5EE56D70-573A-46F0-994D-70F144E17C0F}" dt="2023-04-16T09:49:14.503" v="754" actId="26606"/>
          <ac:spMkLst>
            <pc:docMk/>
            <pc:sldMk cId="3201855371" sldId="264"/>
            <ac:spMk id="16" creationId="{D2B78728-A580-49A7-84F9-6EF6F583ADE0}"/>
          </ac:spMkLst>
        </pc:spChg>
        <pc:spChg chg="add">
          <ac:chgData name="Bedoonraj K" userId="aaea08fe-ada3-4d0d-a7a2-27c925cd651e" providerId="ADAL" clId="{5EE56D70-573A-46F0-994D-70F144E17C0F}" dt="2023-04-16T09:49:14.503" v="754" actId="26606"/>
          <ac:spMkLst>
            <pc:docMk/>
            <pc:sldMk cId="3201855371" sldId="264"/>
            <ac:spMk id="18" creationId="{38FAA1A1-D861-433F-88FA-1E9D6FD31D11}"/>
          </ac:spMkLst>
        </pc:spChg>
        <pc:spChg chg="add">
          <ac:chgData name="Bedoonraj K" userId="aaea08fe-ada3-4d0d-a7a2-27c925cd651e" providerId="ADAL" clId="{5EE56D70-573A-46F0-994D-70F144E17C0F}" dt="2023-04-16T09:49:14.503" v="754" actId="26606"/>
          <ac:spMkLst>
            <pc:docMk/>
            <pc:sldMk cId="3201855371" sldId="264"/>
            <ac:spMk id="20" creationId="{8D71EDA1-87BF-4D5D-AB79-F346FD19278A}"/>
          </ac:spMkLst>
        </pc:spChg>
        <pc:spChg chg="add del">
          <ac:chgData name="Bedoonraj K" userId="aaea08fe-ada3-4d0d-a7a2-27c925cd651e" providerId="ADAL" clId="{5EE56D70-573A-46F0-994D-70F144E17C0F}" dt="2023-04-16T09:48:09.832" v="743" actId="26606"/>
          <ac:spMkLst>
            <pc:docMk/>
            <pc:sldMk cId="3201855371" sldId="264"/>
            <ac:spMk id="28" creationId="{36CA6EC4-9CF8-4301-B3EC-3170B4838626}"/>
          </ac:spMkLst>
        </pc:spChg>
        <pc:spChg chg="add del">
          <ac:chgData name="Bedoonraj K" userId="aaea08fe-ada3-4d0d-a7a2-27c925cd651e" providerId="ADAL" clId="{5EE56D70-573A-46F0-994D-70F144E17C0F}" dt="2023-04-16T09:48:09.832" v="743" actId="26606"/>
          <ac:spMkLst>
            <pc:docMk/>
            <pc:sldMk cId="3201855371" sldId="264"/>
            <ac:spMk id="29" creationId="{EEBF1590-3B36-48EE-A89D-3B6F3CB256AB}"/>
          </ac:spMkLst>
        </pc:spChg>
        <pc:spChg chg="add del">
          <ac:chgData name="Bedoonraj K" userId="aaea08fe-ada3-4d0d-a7a2-27c925cd651e" providerId="ADAL" clId="{5EE56D70-573A-46F0-994D-70F144E17C0F}" dt="2023-04-16T09:48:16.767" v="745" actId="26606"/>
          <ac:spMkLst>
            <pc:docMk/>
            <pc:sldMk cId="3201855371" sldId="264"/>
            <ac:spMk id="31" creationId="{BACC6370-2D7E-4714-9D71-7542949D7D5D}"/>
          </ac:spMkLst>
        </pc:spChg>
        <pc:spChg chg="add del">
          <ac:chgData name="Bedoonraj K" userId="aaea08fe-ada3-4d0d-a7a2-27c925cd651e" providerId="ADAL" clId="{5EE56D70-573A-46F0-994D-70F144E17C0F}" dt="2023-04-16T09:48:16.767" v="745" actId="26606"/>
          <ac:spMkLst>
            <pc:docMk/>
            <pc:sldMk cId="3201855371" sldId="264"/>
            <ac:spMk id="32" creationId="{F68B3F68-107C-434F-AA38-110D5EA91B85}"/>
          </ac:spMkLst>
        </pc:spChg>
        <pc:spChg chg="add del">
          <ac:chgData name="Bedoonraj K" userId="aaea08fe-ada3-4d0d-a7a2-27c925cd651e" providerId="ADAL" clId="{5EE56D70-573A-46F0-994D-70F144E17C0F}" dt="2023-04-16T09:48:16.767" v="745" actId="26606"/>
          <ac:spMkLst>
            <pc:docMk/>
            <pc:sldMk cId="3201855371" sldId="264"/>
            <ac:spMk id="33" creationId="{AAD0DBB9-1A4B-4391-81D4-CB19F9AB918A}"/>
          </ac:spMkLst>
        </pc:spChg>
        <pc:spChg chg="add del">
          <ac:chgData name="Bedoonraj K" userId="aaea08fe-ada3-4d0d-a7a2-27c925cd651e" providerId="ADAL" clId="{5EE56D70-573A-46F0-994D-70F144E17C0F}" dt="2023-04-16T09:48:18.810" v="747" actId="26606"/>
          <ac:spMkLst>
            <pc:docMk/>
            <pc:sldMk cId="3201855371" sldId="264"/>
            <ac:spMk id="36" creationId="{2232CA6A-2533-4944-9534-9A87A2EA61BB}"/>
          </ac:spMkLst>
        </pc:spChg>
        <pc:spChg chg="add del">
          <ac:chgData name="Bedoonraj K" userId="aaea08fe-ada3-4d0d-a7a2-27c925cd651e" providerId="ADAL" clId="{5EE56D70-573A-46F0-994D-70F144E17C0F}" dt="2023-04-16T09:48:22.151" v="749" actId="26606"/>
          <ac:spMkLst>
            <pc:docMk/>
            <pc:sldMk cId="3201855371" sldId="264"/>
            <ac:spMk id="43" creationId="{35DB3719-6FDC-4E5D-891D-FF40B7300F64}"/>
          </ac:spMkLst>
        </pc:spChg>
        <pc:spChg chg="add del">
          <ac:chgData name="Bedoonraj K" userId="aaea08fe-ada3-4d0d-a7a2-27c925cd651e" providerId="ADAL" clId="{5EE56D70-573A-46F0-994D-70F144E17C0F}" dt="2023-04-16T09:48:22.151" v="749" actId="26606"/>
          <ac:spMkLst>
            <pc:docMk/>
            <pc:sldMk cId="3201855371" sldId="264"/>
            <ac:spMk id="44" creationId="{E0CBAC23-2E3F-4A90-BA59-F8299F6A5439}"/>
          </ac:spMkLst>
        </pc:spChg>
        <pc:spChg chg="add del">
          <ac:chgData name="Bedoonraj K" userId="aaea08fe-ada3-4d0d-a7a2-27c925cd651e" providerId="ADAL" clId="{5EE56D70-573A-46F0-994D-70F144E17C0F}" dt="2023-04-16T09:49:11.380" v="751" actId="26606"/>
          <ac:spMkLst>
            <pc:docMk/>
            <pc:sldMk cId="3201855371" sldId="264"/>
            <ac:spMk id="47" creationId="{C2554CA6-288E-4202-BC52-2E5A8F0C0AED}"/>
          </ac:spMkLst>
        </pc:spChg>
        <pc:spChg chg="add del">
          <ac:chgData name="Bedoonraj K" userId="aaea08fe-ada3-4d0d-a7a2-27c925cd651e" providerId="ADAL" clId="{5EE56D70-573A-46F0-994D-70F144E17C0F}" dt="2023-04-16T09:49:11.380" v="751" actId="26606"/>
          <ac:spMkLst>
            <pc:docMk/>
            <pc:sldMk cId="3201855371" sldId="264"/>
            <ac:spMk id="48" creationId="{B10BB131-AC8E-4A8E-A5D1-36260F720C3B}"/>
          </ac:spMkLst>
        </pc:spChg>
        <pc:spChg chg="add del">
          <ac:chgData name="Bedoonraj K" userId="aaea08fe-ada3-4d0d-a7a2-27c925cd651e" providerId="ADAL" clId="{5EE56D70-573A-46F0-994D-70F144E17C0F}" dt="2023-04-16T09:49:11.380" v="751" actId="26606"/>
          <ac:spMkLst>
            <pc:docMk/>
            <pc:sldMk cId="3201855371" sldId="264"/>
            <ac:spMk id="49" creationId="{5B7778FC-632E-4DCA-A7CB-0D7731CCF970}"/>
          </ac:spMkLst>
        </pc:spChg>
        <pc:spChg chg="add del">
          <ac:chgData name="Bedoonraj K" userId="aaea08fe-ada3-4d0d-a7a2-27c925cd651e" providerId="ADAL" clId="{5EE56D70-573A-46F0-994D-70F144E17C0F}" dt="2023-04-16T09:49:11.380" v="751" actId="26606"/>
          <ac:spMkLst>
            <pc:docMk/>
            <pc:sldMk cId="3201855371" sldId="264"/>
            <ac:spMk id="50" creationId="{36CA6EC4-9CF8-4301-B3EC-3170B4838626}"/>
          </ac:spMkLst>
        </pc:spChg>
        <pc:spChg chg="add del">
          <ac:chgData name="Bedoonraj K" userId="aaea08fe-ada3-4d0d-a7a2-27c925cd651e" providerId="ADAL" clId="{5EE56D70-573A-46F0-994D-70F144E17C0F}" dt="2023-04-16T09:49:14.494" v="753" actId="26606"/>
          <ac:spMkLst>
            <pc:docMk/>
            <pc:sldMk cId="3201855371" sldId="264"/>
            <ac:spMk id="52" creationId="{979E27D9-03C7-44E2-9FF8-15D0C8506AF7}"/>
          </ac:spMkLst>
        </pc:spChg>
        <pc:spChg chg="add del">
          <ac:chgData name="Bedoonraj K" userId="aaea08fe-ada3-4d0d-a7a2-27c925cd651e" providerId="ADAL" clId="{5EE56D70-573A-46F0-994D-70F144E17C0F}" dt="2023-04-16T09:49:14.494" v="753" actId="26606"/>
          <ac:spMkLst>
            <pc:docMk/>
            <pc:sldMk cId="3201855371" sldId="264"/>
            <ac:spMk id="53" creationId="{36CA6EC4-9CF8-4301-B3EC-3170B4838626}"/>
          </ac:spMkLst>
        </pc:spChg>
        <pc:spChg chg="add del">
          <ac:chgData name="Bedoonraj K" userId="aaea08fe-ada3-4d0d-a7a2-27c925cd651e" providerId="ADAL" clId="{5EE56D70-573A-46F0-994D-70F144E17C0F}" dt="2023-04-16T09:49:14.494" v="753" actId="26606"/>
          <ac:spMkLst>
            <pc:docMk/>
            <pc:sldMk cId="3201855371" sldId="264"/>
            <ac:spMk id="54" creationId="{EEBF1590-3B36-48EE-A89D-3B6F3CB256AB}"/>
          </ac:spMkLst>
        </pc:spChg>
        <pc:spChg chg="add del">
          <ac:chgData name="Bedoonraj K" userId="aaea08fe-ada3-4d0d-a7a2-27c925cd651e" providerId="ADAL" clId="{5EE56D70-573A-46F0-994D-70F144E17C0F}" dt="2023-04-16T09:49:14.494" v="753" actId="26606"/>
          <ac:spMkLst>
            <pc:docMk/>
            <pc:sldMk cId="3201855371" sldId="264"/>
            <ac:spMk id="55" creationId="{AC8F6C8C-AB5A-4548-942D-E3FD40ACBC49}"/>
          </ac:spMkLst>
        </pc:spChg>
        <pc:spChg chg="add">
          <ac:chgData name="Bedoonraj K" userId="aaea08fe-ada3-4d0d-a7a2-27c925cd651e" providerId="ADAL" clId="{5EE56D70-573A-46F0-994D-70F144E17C0F}" dt="2023-04-16T09:49:14.503" v="754" actId="26606"/>
          <ac:spMkLst>
            <pc:docMk/>
            <pc:sldMk cId="3201855371" sldId="264"/>
            <ac:spMk id="57" creationId="{09588DA8-065E-4F6F-8EFD-43104AB2E0CF}"/>
          </ac:spMkLst>
        </pc:spChg>
        <pc:spChg chg="add">
          <ac:chgData name="Bedoonraj K" userId="aaea08fe-ada3-4d0d-a7a2-27c925cd651e" providerId="ADAL" clId="{5EE56D70-573A-46F0-994D-70F144E17C0F}" dt="2023-04-16T09:49:14.503" v="754" actId="26606"/>
          <ac:spMkLst>
            <pc:docMk/>
            <pc:sldMk cId="3201855371" sldId="264"/>
            <ac:spMk id="58" creationId="{C4285719-470E-454C-AF62-8323075F1F5B}"/>
          </ac:spMkLst>
        </pc:spChg>
        <pc:spChg chg="add">
          <ac:chgData name="Bedoonraj K" userId="aaea08fe-ada3-4d0d-a7a2-27c925cd651e" providerId="ADAL" clId="{5EE56D70-573A-46F0-994D-70F144E17C0F}" dt="2023-04-16T09:49:14.503" v="754" actId="26606"/>
          <ac:spMkLst>
            <pc:docMk/>
            <pc:sldMk cId="3201855371" sldId="264"/>
            <ac:spMk id="59" creationId="{CD9FE4EF-C4D8-49A0-B2FF-81D8DB7D8A24}"/>
          </ac:spMkLst>
        </pc:spChg>
        <pc:spChg chg="add">
          <ac:chgData name="Bedoonraj K" userId="aaea08fe-ada3-4d0d-a7a2-27c925cd651e" providerId="ADAL" clId="{5EE56D70-573A-46F0-994D-70F144E17C0F}" dt="2023-04-16T09:49:14.503" v="754" actId="26606"/>
          <ac:spMkLst>
            <pc:docMk/>
            <pc:sldMk cId="3201855371" sldId="264"/>
            <ac:spMk id="60" creationId="{4300840D-0A0B-4512-BACA-B439D5B9C57C}"/>
          </ac:spMkLst>
        </pc:spChg>
        <pc:spChg chg="add">
          <ac:chgData name="Bedoonraj K" userId="aaea08fe-ada3-4d0d-a7a2-27c925cd651e" providerId="ADAL" clId="{5EE56D70-573A-46F0-994D-70F144E17C0F}" dt="2023-04-16T09:49:14.503" v="754" actId="26606"/>
          <ac:spMkLst>
            <pc:docMk/>
            <pc:sldMk cId="3201855371" sldId="264"/>
            <ac:spMk id="61" creationId="{36CA6EC4-9CF8-4301-B3EC-3170B4838626}"/>
          </ac:spMkLst>
        </pc:spChg>
        <pc:grpChg chg="add del">
          <ac:chgData name="Bedoonraj K" userId="aaea08fe-ada3-4d0d-a7a2-27c925cd651e" providerId="ADAL" clId="{5EE56D70-573A-46F0-994D-70F144E17C0F}" dt="2023-04-16T09:47:22.815" v="739" actId="26606"/>
          <ac:grpSpMkLst>
            <pc:docMk/>
            <pc:sldMk cId="3201855371" sldId="264"/>
            <ac:grpSpMk id="13" creationId="{B3F7A3C7-0737-4E57-B30E-8EEFE638B401}"/>
          </ac:grpSpMkLst>
        </pc:grpChg>
        <pc:grpChg chg="add del">
          <ac:chgData name="Bedoonraj K" userId="aaea08fe-ada3-4d0d-a7a2-27c925cd651e" providerId="ADAL" clId="{5EE56D70-573A-46F0-994D-70F144E17C0F}" dt="2023-04-16T09:47:22.815" v="739" actId="26606"/>
          <ac:grpSpMkLst>
            <pc:docMk/>
            <pc:sldMk cId="3201855371" sldId="264"/>
            <ac:grpSpMk id="17" creationId="{43F5E015-E085-4624-B431-B42414448684}"/>
          </ac:grpSpMkLst>
        </pc:grpChg>
        <pc:grpChg chg="add del">
          <ac:chgData name="Bedoonraj K" userId="aaea08fe-ada3-4d0d-a7a2-27c925cd651e" providerId="ADAL" clId="{5EE56D70-573A-46F0-994D-70F144E17C0F}" dt="2023-04-16T09:48:18.810" v="747" actId="26606"/>
          <ac:grpSpMkLst>
            <pc:docMk/>
            <pc:sldMk cId="3201855371" sldId="264"/>
            <ac:grpSpMk id="39" creationId="{68685BF2-60B4-41A0-9B16-61CD8CC78200}"/>
          </ac:grpSpMkLst>
        </pc:grpChg>
        <pc:graphicFrameChg chg="add del">
          <ac:chgData name="Bedoonraj K" userId="aaea08fe-ada3-4d0d-a7a2-27c925cd651e" providerId="ADAL" clId="{5EE56D70-573A-46F0-994D-70F144E17C0F}" dt="2023-04-16T09:47:22.815" v="739" actId="26606"/>
          <ac:graphicFrameMkLst>
            <pc:docMk/>
            <pc:sldMk cId="3201855371" sldId="264"/>
            <ac:graphicFrameMk id="5" creationId="{D0B00E23-6596-9418-B60C-38B8CDFC025F}"/>
          </ac:graphicFrameMkLst>
        </pc:graphicFrameChg>
        <pc:graphicFrameChg chg="add del">
          <ac:chgData name="Bedoonraj K" userId="aaea08fe-ada3-4d0d-a7a2-27c925cd651e" providerId="ADAL" clId="{5EE56D70-573A-46F0-994D-70F144E17C0F}" dt="2023-04-16T09:47:28.441" v="741" actId="26606"/>
          <ac:graphicFrameMkLst>
            <pc:docMk/>
            <pc:sldMk cId="3201855371" sldId="264"/>
            <ac:graphicFrameMk id="26" creationId="{13CBACF5-5BC3-1931-0B25-A235BFD974B2}"/>
          </ac:graphicFrameMkLst>
        </pc:graphicFrameChg>
        <pc:graphicFrameChg chg="add del">
          <ac:chgData name="Bedoonraj K" userId="aaea08fe-ada3-4d0d-a7a2-27c925cd651e" providerId="ADAL" clId="{5EE56D70-573A-46F0-994D-70F144E17C0F}" dt="2023-04-16T09:48:16.767" v="745" actId="26606"/>
          <ac:graphicFrameMkLst>
            <pc:docMk/>
            <pc:sldMk cId="3201855371" sldId="264"/>
            <ac:graphicFrameMk id="34" creationId="{47B2B103-1413-55C3-6070-6F31F6FFC30E}"/>
          </ac:graphicFrameMkLst>
        </pc:graphicFrameChg>
        <pc:graphicFrameChg chg="add del">
          <ac:chgData name="Bedoonraj K" userId="aaea08fe-ada3-4d0d-a7a2-27c925cd651e" providerId="ADAL" clId="{5EE56D70-573A-46F0-994D-70F144E17C0F}" dt="2023-04-16T09:48:18.810" v="747" actId="26606"/>
          <ac:graphicFrameMkLst>
            <pc:docMk/>
            <pc:sldMk cId="3201855371" sldId="264"/>
            <ac:graphicFrameMk id="41" creationId="{D08E1ED5-1CDA-00B4-364C-398966EF9DE7}"/>
          </ac:graphicFrameMkLst>
        </pc:graphicFrameChg>
        <pc:graphicFrameChg chg="add del">
          <ac:chgData name="Bedoonraj K" userId="aaea08fe-ada3-4d0d-a7a2-27c925cd651e" providerId="ADAL" clId="{5EE56D70-573A-46F0-994D-70F144E17C0F}" dt="2023-04-16T09:48:22.151" v="749" actId="26606"/>
          <ac:graphicFrameMkLst>
            <pc:docMk/>
            <pc:sldMk cId="3201855371" sldId="264"/>
            <ac:graphicFrameMk id="45" creationId="{1672FB34-A410-DCD6-BE77-9E271B0F124A}"/>
          </ac:graphicFrameMkLst>
        </pc:graphicFrameChg>
        <pc:picChg chg="add del">
          <ac:chgData name="Bedoonraj K" userId="aaea08fe-ada3-4d0d-a7a2-27c925cd651e" providerId="ADAL" clId="{5EE56D70-573A-46F0-994D-70F144E17C0F}" dt="2023-04-16T09:47:28.441" v="741" actId="26606"/>
          <ac:picMkLst>
            <pc:docMk/>
            <pc:sldMk cId="3201855371" sldId="264"/>
            <ac:picMk id="6" creationId="{F464A3D5-98CA-7EAE-69B8-0483E4184F8D}"/>
          </ac:picMkLst>
        </pc:picChg>
        <pc:cxnChg chg="add del">
          <ac:chgData name="Bedoonraj K" userId="aaea08fe-ada3-4d0d-a7a2-27c925cd651e" providerId="ADAL" clId="{5EE56D70-573A-46F0-994D-70F144E17C0F}" dt="2023-04-16T09:48:18.810" v="747" actId="26606"/>
          <ac:cxnSpMkLst>
            <pc:docMk/>
            <pc:sldMk cId="3201855371" sldId="264"/>
            <ac:cxnSpMk id="37" creationId="{4CE44FE1-0DFB-4432-B6F1-7BB653044F3B}"/>
          </ac:cxnSpMkLst>
        </pc:cxnChg>
        <pc:cxnChg chg="add del">
          <ac:chgData name="Bedoonraj K" userId="aaea08fe-ada3-4d0d-a7a2-27c925cd651e" providerId="ADAL" clId="{5EE56D70-573A-46F0-994D-70F144E17C0F}" dt="2023-04-16T09:48:18.810" v="747" actId="26606"/>
          <ac:cxnSpMkLst>
            <pc:docMk/>
            <pc:sldMk cId="3201855371" sldId="264"/>
            <ac:cxnSpMk id="38" creationId="{6D7C4AD9-61C7-4AB6-AAD1-C303A8BE36D0}"/>
          </ac:cxnSpMkLst>
        </pc:cxnChg>
      </pc:sldChg>
      <pc:sldChg chg="addSp delSp modSp new mod setBg">
        <pc:chgData name="Bedoonraj K" userId="aaea08fe-ada3-4d0d-a7a2-27c925cd651e" providerId="ADAL" clId="{5EE56D70-573A-46F0-994D-70F144E17C0F}" dt="2023-04-16T09:52:11.047" v="838" actId="26606"/>
        <pc:sldMkLst>
          <pc:docMk/>
          <pc:sldMk cId="1335089620" sldId="265"/>
        </pc:sldMkLst>
        <pc:spChg chg="add mod">
          <ac:chgData name="Bedoonraj K" userId="aaea08fe-ada3-4d0d-a7a2-27c925cd651e" providerId="ADAL" clId="{5EE56D70-573A-46F0-994D-70F144E17C0F}" dt="2023-04-16T09:52:11.047" v="838" actId="26606"/>
          <ac:spMkLst>
            <pc:docMk/>
            <pc:sldMk cId="1335089620" sldId="265"/>
            <ac:spMk id="2" creationId="{F962598B-2728-4CC7-A436-B9EA09C6AE76}"/>
          </ac:spMkLst>
        </pc:spChg>
        <pc:spChg chg="add del mod">
          <ac:chgData name="Bedoonraj K" userId="aaea08fe-ada3-4d0d-a7a2-27c925cd651e" providerId="ADAL" clId="{5EE56D70-573A-46F0-994D-70F144E17C0F}" dt="2023-04-16T09:52:11.047" v="838" actId="26606"/>
          <ac:spMkLst>
            <pc:docMk/>
            <pc:sldMk cId="1335089620" sldId="265"/>
            <ac:spMk id="3" creationId="{72598057-01CB-48DE-A89D-F331F8F2873E}"/>
          </ac:spMkLst>
        </pc:spChg>
        <pc:spChg chg="add">
          <ac:chgData name="Bedoonraj K" userId="aaea08fe-ada3-4d0d-a7a2-27c925cd651e" providerId="ADAL" clId="{5EE56D70-573A-46F0-994D-70F144E17C0F}" dt="2023-04-16T09:52:11.047" v="838" actId="26606"/>
          <ac:spMkLst>
            <pc:docMk/>
            <pc:sldMk cId="1335089620" sldId="265"/>
            <ac:spMk id="9" creationId="{BACC6370-2D7E-4714-9D71-7542949D7D5D}"/>
          </ac:spMkLst>
        </pc:spChg>
        <pc:spChg chg="add del">
          <ac:chgData name="Bedoonraj K" userId="aaea08fe-ada3-4d0d-a7a2-27c925cd651e" providerId="ADAL" clId="{5EE56D70-573A-46F0-994D-70F144E17C0F}" dt="2023-04-16T09:52:11.032" v="837" actId="26606"/>
          <ac:spMkLst>
            <pc:docMk/>
            <pc:sldMk cId="1335089620" sldId="265"/>
            <ac:spMk id="10" creationId="{B50AB553-2A96-4A92-96F2-93548E096954}"/>
          </ac:spMkLst>
        </pc:spChg>
        <pc:spChg chg="add">
          <ac:chgData name="Bedoonraj K" userId="aaea08fe-ada3-4d0d-a7a2-27c925cd651e" providerId="ADAL" clId="{5EE56D70-573A-46F0-994D-70F144E17C0F}" dt="2023-04-16T09:52:11.047" v="838" actId="26606"/>
          <ac:spMkLst>
            <pc:docMk/>
            <pc:sldMk cId="1335089620" sldId="265"/>
            <ac:spMk id="11" creationId="{F68B3F68-107C-434F-AA38-110D5EA91B85}"/>
          </ac:spMkLst>
        </pc:spChg>
        <pc:spChg chg="add">
          <ac:chgData name="Bedoonraj K" userId="aaea08fe-ada3-4d0d-a7a2-27c925cd651e" providerId="ADAL" clId="{5EE56D70-573A-46F0-994D-70F144E17C0F}" dt="2023-04-16T09:52:11.047" v="838" actId="26606"/>
          <ac:spMkLst>
            <pc:docMk/>
            <pc:sldMk cId="1335089620" sldId="265"/>
            <ac:spMk id="13" creationId="{AAD0DBB9-1A4B-4391-81D4-CB19F9AB918A}"/>
          </ac:spMkLst>
        </pc:spChg>
        <pc:spChg chg="add">
          <ac:chgData name="Bedoonraj K" userId="aaea08fe-ada3-4d0d-a7a2-27c925cd651e" providerId="ADAL" clId="{5EE56D70-573A-46F0-994D-70F144E17C0F}" dt="2023-04-16T09:52:11.047" v="838" actId="26606"/>
          <ac:spMkLst>
            <pc:docMk/>
            <pc:sldMk cId="1335089620" sldId="265"/>
            <ac:spMk id="15" creationId="{063BBA22-50EA-4C4D-BE05-F1CE4E63AA56}"/>
          </ac:spMkLst>
        </pc:spChg>
        <pc:graphicFrameChg chg="add del">
          <ac:chgData name="Bedoonraj K" userId="aaea08fe-ada3-4d0d-a7a2-27c925cd651e" providerId="ADAL" clId="{5EE56D70-573A-46F0-994D-70F144E17C0F}" dt="2023-04-16T09:52:11.032" v="837" actId="26606"/>
          <ac:graphicFrameMkLst>
            <pc:docMk/>
            <pc:sldMk cId="1335089620" sldId="265"/>
            <ac:graphicFrameMk id="5" creationId="{20DCCDDD-C5BC-8DB4-4026-5A85399ABB09}"/>
          </ac:graphicFrameMkLst>
        </pc:graphicFrameChg>
        <pc:graphicFrameChg chg="add">
          <ac:chgData name="Bedoonraj K" userId="aaea08fe-ada3-4d0d-a7a2-27c925cd651e" providerId="ADAL" clId="{5EE56D70-573A-46F0-994D-70F144E17C0F}" dt="2023-04-16T09:52:11.047" v="838" actId="26606"/>
          <ac:graphicFrameMkLst>
            <pc:docMk/>
            <pc:sldMk cId="1335089620" sldId="265"/>
            <ac:graphicFrameMk id="12" creationId="{684B663E-C404-1D38-B9F5-2609AB561F93}"/>
          </ac:graphicFrameMkLst>
        </pc:graphicFrameChg>
        <pc:picChg chg="add del">
          <ac:chgData name="Bedoonraj K" userId="aaea08fe-ada3-4d0d-a7a2-27c925cd651e" providerId="ADAL" clId="{5EE56D70-573A-46F0-994D-70F144E17C0F}" dt="2023-04-16T09:52:11.032" v="837" actId="26606"/>
          <ac:picMkLst>
            <pc:docMk/>
            <pc:sldMk cId="1335089620" sldId="265"/>
            <ac:picMk id="6" creationId="{A2EA71A5-D756-A89C-BD0E-7841A0FE1D31}"/>
          </ac:picMkLst>
        </pc:picChg>
      </pc:sldChg>
      <pc:sldChg chg="addSp delSp modSp new mod setBg">
        <pc:chgData name="Bedoonraj K" userId="aaea08fe-ada3-4d0d-a7a2-27c925cd651e" providerId="ADAL" clId="{5EE56D70-573A-46F0-994D-70F144E17C0F}" dt="2023-04-16T10:24:18.136" v="1453" actId="20577"/>
        <pc:sldMkLst>
          <pc:docMk/>
          <pc:sldMk cId="536724335" sldId="266"/>
        </pc:sldMkLst>
        <pc:spChg chg="add del mod">
          <ac:chgData name="Bedoonraj K" userId="aaea08fe-ada3-4d0d-a7a2-27c925cd651e" providerId="ADAL" clId="{5EE56D70-573A-46F0-994D-70F144E17C0F}" dt="2023-04-16T10:00:31.146" v="870" actId="478"/>
          <ac:spMkLst>
            <pc:docMk/>
            <pc:sldMk cId="536724335" sldId="266"/>
            <ac:spMk id="4" creationId="{80E6EBD0-ADEB-4FC9-B7D4-5D1FF0E336FC}"/>
          </ac:spMkLst>
        </pc:spChg>
        <pc:spChg chg="add mod">
          <ac:chgData name="Bedoonraj K" userId="aaea08fe-ada3-4d0d-a7a2-27c925cd651e" providerId="ADAL" clId="{5EE56D70-573A-46F0-994D-70F144E17C0F}" dt="2023-04-16T10:21:24.401" v="1432" actId="20577"/>
          <ac:spMkLst>
            <pc:docMk/>
            <pc:sldMk cId="536724335" sldId="266"/>
            <ac:spMk id="6" creationId="{E1338964-7BD5-4E06-A152-D5EF1369DFAF}"/>
          </ac:spMkLst>
        </pc:spChg>
        <pc:spChg chg="add del mod">
          <ac:chgData name="Bedoonraj K" userId="aaea08fe-ada3-4d0d-a7a2-27c925cd651e" providerId="ADAL" clId="{5EE56D70-573A-46F0-994D-70F144E17C0F}" dt="2023-04-16T10:05:46.889" v="1055" actId="478"/>
          <ac:spMkLst>
            <pc:docMk/>
            <pc:sldMk cId="536724335" sldId="266"/>
            <ac:spMk id="10" creationId="{B0D8A632-F1F5-472C-8BD2-EEBC02DB3830}"/>
          </ac:spMkLst>
        </pc:spChg>
        <pc:spChg chg="add del mod">
          <ac:chgData name="Bedoonraj K" userId="aaea08fe-ada3-4d0d-a7a2-27c925cd651e" providerId="ADAL" clId="{5EE56D70-573A-46F0-994D-70F144E17C0F}" dt="2023-04-16T10:13:57.526" v="1202" actId="478"/>
          <ac:spMkLst>
            <pc:docMk/>
            <pc:sldMk cId="536724335" sldId="266"/>
            <ac:spMk id="12" creationId="{BC35743A-7577-4B11-A3C2-7A8E9711CBAC}"/>
          </ac:spMkLst>
        </pc:spChg>
        <pc:spChg chg="add mod">
          <ac:chgData name="Bedoonraj K" userId="aaea08fe-ada3-4d0d-a7a2-27c925cd651e" providerId="ADAL" clId="{5EE56D70-573A-46F0-994D-70F144E17C0F}" dt="2023-04-16T10:24:18.136" v="1453" actId="20577"/>
          <ac:spMkLst>
            <pc:docMk/>
            <pc:sldMk cId="536724335" sldId="266"/>
            <ac:spMk id="16" creationId="{7F2D4A0F-E16A-4C12-97AD-1F296637C9F9}"/>
          </ac:spMkLst>
        </pc:spChg>
        <pc:spChg chg="add">
          <ac:chgData name="Bedoonraj K" userId="aaea08fe-ada3-4d0d-a7a2-27c925cd651e" providerId="ADAL" clId="{5EE56D70-573A-46F0-994D-70F144E17C0F}" dt="2023-04-16T10:06:32.111" v="1073" actId="26606"/>
          <ac:spMkLst>
            <pc:docMk/>
            <pc:sldMk cId="536724335" sldId="266"/>
            <ac:spMk id="17" creationId="{69D184B2-2226-4E31-BCCB-444330767440}"/>
          </ac:spMkLst>
        </pc:spChg>
        <pc:spChg chg="add">
          <ac:chgData name="Bedoonraj K" userId="aaea08fe-ada3-4d0d-a7a2-27c925cd651e" providerId="ADAL" clId="{5EE56D70-573A-46F0-994D-70F144E17C0F}" dt="2023-04-16T10:06:32.111" v="1073" actId="26606"/>
          <ac:spMkLst>
            <pc:docMk/>
            <pc:sldMk cId="536724335" sldId="266"/>
            <ac:spMk id="19" creationId="{1AC4D4E3-486A-464A-8EC8-D44881097267}"/>
          </ac:spMkLst>
        </pc:spChg>
        <pc:spChg chg="add">
          <ac:chgData name="Bedoonraj K" userId="aaea08fe-ada3-4d0d-a7a2-27c925cd651e" providerId="ADAL" clId="{5EE56D70-573A-46F0-994D-70F144E17C0F}" dt="2023-04-16T10:06:32.111" v="1073" actId="26606"/>
          <ac:spMkLst>
            <pc:docMk/>
            <pc:sldMk cId="536724335" sldId="266"/>
            <ac:spMk id="21" creationId="{864DE13E-58EB-4475-B79C-0D4FC651239B}"/>
          </ac:spMkLst>
        </pc:spChg>
        <pc:picChg chg="add del mod">
          <ac:chgData name="Bedoonraj K" userId="aaea08fe-ada3-4d0d-a7a2-27c925cd651e" providerId="ADAL" clId="{5EE56D70-573A-46F0-994D-70F144E17C0F}" dt="2023-04-16T09:59:56.407" v="864" actId="21"/>
          <ac:picMkLst>
            <pc:docMk/>
            <pc:sldMk cId="536724335" sldId="266"/>
            <ac:picMk id="3" creationId="{5D751CE7-4123-4A7F-9CC7-05C7DB03E4A0}"/>
          </ac:picMkLst>
        </pc:picChg>
        <pc:picChg chg="add del mod">
          <ac:chgData name="Bedoonraj K" userId="aaea08fe-ada3-4d0d-a7a2-27c925cd651e" providerId="ADAL" clId="{5EE56D70-573A-46F0-994D-70F144E17C0F}" dt="2023-04-16T10:00:24.340" v="869" actId="21"/>
          <ac:picMkLst>
            <pc:docMk/>
            <pc:sldMk cId="536724335" sldId="266"/>
            <ac:picMk id="5" creationId="{EE7F8BA9-2C0D-47F7-A441-F3853B21BF31}"/>
          </ac:picMkLst>
        </pc:picChg>
        <pc:picChg chg="add mod">
          <ac:chgData name="Bedoonraj K" userId="aaea08fe-ada3-4d0d-a7a2-27c925cd651e" providerId="ADAL" clId="{5EE56D70-573A-46F0-994D-70F144E17C0F}" dt="2023-04-16T10:11:41.692" v="1196" actId="1076"/>
          <ac:picMkLst>
            <pc:docMk/>
            <pc:sldMk cId="536724335" sldId="266"/>
            <ac:picMk id="7" creationId="{C02CC96D-E491-4ECB-8850-23525EA878B3}"/>
          </ac:picMkLst>
        </pc:picChg>
        <pc:picChg chg="add del mod">
          <ac:chgData name="Bedoonraj K" userId="aaea08fe-ada3-4d0d-a7a2-27c925cd651e" providerId="ADAL" clId="{5EE56D70-573A-46F0-994D-70F144E17C0F}" dt="2023-04-16T10:02:59.629" v="985" actId="21"/>
          <ac:picMkLst>
            <pc:docMk/>
            <pc:sldMk cId="536724335" sldId="266"/>
            <ac:picMk id="9" creationId="{447785DC-E2B1-4FA4-8830-4776CE5705A3}"/>
          </ac:picMkLst>
        </pc:picChg>
        <pc:picChg chg="add mod modCrop">
          <ac:chgData name="Bedoonraj K" userId="aaea08fe-ada3-4d0d-a7a2-27c925cd651e" providerId="ADAL" clId="{5EE56D70-573A-46F0-994D-70F144E17C0F}" dt="2023-04-16T10:12:26.768" v="1199" actId="1076"/>
          <ac:picMkLst>
            <pc:docMk/>
            <pc:sldMk cId="536724335" sldId="266"/>
            <ac:picMk id="11" creationId="{9906BD6D-7C83-4749-BC7E-F8B1FEBE56A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0E980-F939-4A67-B666-FE4FCB565F0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27B293-CE6C-499B-81FE-D78BE0EB62F6}">
      <dgm:prSet/>
      <dgm:spPr/>
      <dgm:t>
        <a:bodyPr/>
        <a:lstStyle/>
        <a:p>
          <a:r>
            <a:rPr lang="en-IN" dirty="0"/>
            <a:t>Structured Data</a:t>
          </a:r>
          <a:endParaRPr lang="en-US" dirty="0"/>
        </a:p>
      </dgm:t>
    </dgm:pt>
    <dgm:pt modelId="{EEBE9D5D-4CDE-4283-984C-56EF404B7376}" type="parTrans" cxnId="{DF3BE9B5-0866-40C7-9BAE-CE80EBF1B42F}">
      <dgm:prSet/>
      <dgm:spPr/>
      <dgm:t>
        <a:bodyPr/>
        <a:lstStyle/>
        <a:p>
          <a:endParaRPr lang="en-US"/>
        </a:p>
      </dgm:t>
    </dgm:pt>
    <dgm:pt modelId="{69DBA5C5-5687-4585-AE5E-7CC8EE63D979}" type="sibTrans" cxnId="{DF3BE9B5-0866-40C7-9BAE-CE80EBF1B42F}">
      <dgm:prSet/>
      <dgm:spPr/>
      <dgm:t>
        <a:bodyPr/>
        <a:lstStyle/>
        <a:p>
          <a:endParaRPr lang="en-US"/>
        </a:p>
      </dgm:t>
    </dgm:pt>
    <dgm:pt modelId="{8CF7BBC5-E3EF-4ACF-A7A1-9A97AB2738E2}">
      <dgm:prSet/>
      <dgm:spPr/>
      <dgm:t>
        <a:bodyPr/>
        <a:lstStyle/>
        <a:p>
          <a:r>
            <a:rPr lang="en-IN"/>
            <a:t>Semi Structured Data</a:t>
          </a:r>
          <a:endParaRPr lang="en-US"/>
        </a:p>
      </dgm:t>
    </dgm:pt>
    <dgm:pt modelId="{54C8988A-82A7-4F30-8A45-C355E85D2748}" type="parTrans" cxnId="{51052FAF-B859-4BB2-9CC5-0EF08325ECB3}">
      <dgm:prSet/>
      <dgm:spPr/>
      <dgm:t>
        <a:bodyPr/>
        <a:lstStyle/>
        <a:p>
          <a:endParaRPr lang="en-US"/>
        </a:p>
      </dgm:t>
    </dgm:pt>
    <dgm:pt modelId="{A5DA0111-D9D8-4D37-9444-9C343A07F2AE}" type="sibTrans" cxnId="{51052FAF-B859-4BB2-9CC5-0EF08325ECB3}">
      <dgm:prSet/>
      <dgm:spPr/>
      <dgm:t>
        <a:bodyPr/>
        <a:lstStyle/>
        <a:p>
          <a:endParaRPr lang="en-US"/>
        </a:p>
      </dgm:t>
    </dgm:pt>
    <dgm:pt modelId="{42FE03CC-52C5-465A-BDB9-9B30725C15CE}">
      <dgm:prSet/>
      <dgm:spPr/>
      <dgm:t>
        <a:bodyPr/>
        <a:lstStyle/>
        <a:p>
          <a:r>
            <a:rPr lang="en-IN"/>
            <a:t>Un-Structured Data</a:t>
          </a:r>
          <a:endParaRPr lang="en-US"/>
        </a:p>
      </dgm:t>
    </dgm:pt>
    <dgm:pt modelId="{583640DB-7D77-4BDF-85B7-28705BA58856}" type="parTrans" cxnId="{7D2D4AFD-BBC2-42AE-8E53-537CF10FF390}">
      <dgm:prSet/>
      <dgm:spPr/>
      <dgm:t>
        <a:bodyPr/>
        <a:lstStyle/>
        <a:p>
          <a:endParaRPr lang="en-US"/>
        </a:p>
      </dgm:t>
    </dgm:pt>
    <dgm:pt modelId="{0BC6627A-4ADD-40E6-ACD6-AFCB2520AC03}" type="sibTrans" cxnId="{7D2D4AFD-BBC2-42AE-8E53-537CF10FF390}">
      <dgm:prSet/>
      <dgm:spPr/>
      <dgm:t>
        <a:bodyPr/>
        <a:lstStyle/>
        <a:p>
          <a:endParaRPr lang="en-US"/>
        </a:p>
      </dgm:t>
    </dgm:pt>
    <dgm:pt modelId="{F2591F0D-A1FA-45AA-97D0-7D3F25013FFE}" type="pres">
      <dgm:prSet presAssocID="{A230E980-F939-4A67-B666-FE4FCB565F06}" presName="linear" presStyleCnt="0">
        <dgm:presLayoutVars>
          <dgm:dir/>
          <dgm:animLvl val="lvl"/>
          <dgm:resizeHandles val="exact"/>
        </dgm:presLayoutVars>
      </dgm:prSet>
      <dgm:spPr/>
    </dgm:pt>
    <dgm:pt modelId="{FBB91B7C-1338-46BC-928F-9E010E3D1D9E}" type="pres">
      <dgm:prSet presAssocID="{EA27B293-CE6C-499B-81FE-D78BE0EB62F6}" presName="parentLin" presStyleCnt="0"/>
      <dgm:spPr/>
    </dgm:pt>
    <dgm:pt modelId="{09311BE6-BF52-4CAD-B5A2-3D7A464A84E9}" type="pres">
      <dgm:prSet presAssocID="{EA27B293-CE6C-499B-81FE-D78BE0EB62F6}" presName="parentLeftMargin" presStyleLbl="node1" presStyleIdx="0" presStyleCnt="3"/>
      <dgm:spPr/>
    </dgm:pt>
    <dgm:pt modelId="{975EBDA3-304E-4793-87C9-C0F7A28F4D1F}" type="pres">
      <dgm:prSet presAssocID="{EA27B293-CE6C-499B-81FE-D78BE0EB62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B1D53F-F811-4EDA-82A6-9A4FD070BCE3}" type="pres">
      <dgm:prSet presAssocID="{EA27B293-CE6C-499B-81FE-D78BE0EB62F6}" presName="negativeSpace" presStyleCnt="0"/>
      <dgm:spPr/>
    </dgm:pt>
    <dgm:pt modelId="{E6C55EA4-48BB-4402-898F-4585E818C2D2}" type="pres">
      <dgm:prSet presAssocID="{EA27B293-CE6C-499B-81FE-D78BE0EB62F6}" presName="childText" presStyleLbl="conFgAcc1" presStyleIdx="0" presStyleCnt="3">
        <dgm:presLayoutVars>
          <dgm:bulletEnabled val="1"/>
        </dgm:presLayoutVars>
      </dgm:prSet>
      <dgm:spPr/>
    </dgm:pt>
    <dgm:pt modelId="{99A6E6F9-7F0B-4816-B915-DECD56D64A21}" type="pres">
      <dgm:prSet presAssocID="{69DBA5C5-5687-4585-AE5E-7CC8EE63D979}" presName="spaceBetweenRectangles" presStyleCnt="0"/>
      <dgm:spPr/>
    </dgm:pt>
    <dgm:pt modelId="{D897C8CD-7EBF-44B7-808A-7CEB8809CE30}" type="pres">
      <dgm:prSet presAssocID="{8CF7BBC5-E3EF-4ACF-A7A1-9A97AB2738E2}" presName="parentLin" presStyleCnt="0"/>
      <dgm:spPr/>
    </dgm:pt>
    <dgm:pt modelId="{AFB4ACF9-26E5-401C-888E-4FC7CE4463F8}" type="pres">
      <dgm:prSet presAssocID="{8CF7BBC5-E3EF-4ACF-A7A1-9A97AB2738E2}" presName="parentLeftMargin" presStyleLbl="node1" presStyleIdx="0" presStyleCnt="3"/>
      <dgm:spPr/>
    </dgm:pt>
    <dgm:pt modelId="{35042640-2E33-4CEE-B0FD-07CB66DACEC4}" type="pres">
      <dgm:prSet presAssocID="{8CF7BBC5-E3EF-4ACF-A7A1-9A97AB2738E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7A57CE-621A-4439-BAFD-765EA87A18CC}" type="pres">
      <dgm:prSet presAssocID="{8CF7BBC5-E3EF-4ACF-A7A1-9A97AB2738E2}" presName="negativeSpace" presStyleCnt="0"/>
      <dgm:spPr/>
    </dgm:pt>
    <dgm:pt modelId="{3D09F3C9-F6D6-464A-B6FA-0F8C9149BFB7}" type="pres">
      <dgm:prSet presAssocID="{8CF7BBC5-E3EF-4ACF-A7A1-9A97AB2738E2}" presName="childText" presStyleLbl="conFgAcc1" presStyleIdx="1" presStyleCnt="3">
        <dgm:presLayoutVars>
          <dgm:bulletEnabled val="1"/>
        </dgm:presLayoutVars>
      </dgm:prSet>
      <dgm:spPr/>
    </dgm:pt>
    <dgm:pt modelId="{51CDB8FE-DA02-4EBE-A2F6-FF09A08B2CF1}" type="pres">
      <dgm:prSet presAssocID="{A5DA0111-D9D8-4D37-9444-9C343A07F2AE}" presName="spaceBetweenRectangles" presStyleCnt="0"/>
      <dgm:spPr/>
    </dgm:pt>
    <dgm:pt modelId="{707F7553-364D-43B9-BE9D-1F184A4B3F6F}" type="pres">
      <dgm:prSet presAssocID="{42FE03CC-52C5-465A-BDB9-9B30725C15CE}" presName="parentLin" presStyleCnt="0"/>
      <dgm:spPr/>
    </dgm:pt>
    <dgm:pt modelId="{994644C8-6539-44FF-AE21-33EEB7EE1175}" type="pres">
      <dgm:prSet presAssocID="{42FE03CC-52C5-465A-BDB9-9B30725C15CE}" presName="parentLeftMargin" presStyleLbl="node1" presStyleIdx="1" presStyleCnt="3"/>
      <dgm:spPr/>
    </dgm:pt>
    <dgm:pt modelId="{D86682A5-F26D-4198-A026-A2B213F87831}" type="pres">
      <dgm:prSet presAssocID="{42FE03CC-52C5-465A-BDB9-9B30725C15C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91B30E8-3911-4F66-98E5-0671EE866B16}" type="pres">
      <dgm:prSet presAssocID="{42FE03CC-52C5-465A-BDB9-9B30725C15CE}" presName="negativeSpace" presStyleCnt="0"/>
      <dgm:spPr/>
    </dgm:pt>
    <dgm:pt modelId="{EF0338EF-1471-4A3D-8D05-8D9F3DD5CA47}" type="pres">
      <dgm:prSet presAssocID="{42FE03CC-52C5-465A-BDB9-9B30725C15C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8954E2F-C0AC-4E1D-8BAD-8754C7F230DE}" type="presOf" srcId="{A230E980-F939-4A67-B666-FE4FCB565F06}" destId="{F2591F0D-A1FA-45AA-97D0-7D3F25013FFE}" srcOrd="0" destOrd="0" presId="urn:microsoft.com/office/officeart/2005/8/layout/list1"/>
    <dgm:cxn modelId="{05E1DD37-FCF9-4445-890F-C47D914075AC}" type="presOf" srcId="{EA27B293-CE6C-499B-81FE-D78BE0EB62F6}" destId="{975EBDA3-304E-4793-87C9-C0F7A28F4D1F}" srcOrd="1" destOrd="0" presId="urn:microsoft.com/office/officeart/2005/8/layout/list1"/>
    <dgm:cxn modelId="{D60A095D-D85C-432E-926A-D786F617E7E2}" type="presOf" srcId="{42FE03CC-52C5-465A-BDB9-9B30725C15CE}" destId="{D86682A5-F26D-4198-A026-A2B213F87831}" srcOrd="1" destOrd="0" presId="urn:microsoft.com/office/officeart/2005/8/layout/list1"/>
    <dgm:cxn modelId="{1882F74A-CA73-4E8D-875C-E135A937F044}" type="presOf" srcId="{8CF7BBC5-E3EF-4ACF-A7A1-9A97AB2738E2}" destId="{AFB4ACF9-26E5-401C-888E-4FC7CE4463F8}" srcOrd="0" destOrd="0" presId="urn:microsoft.com/office/officeart/2005/8/layout/list1"/>
    <dgm:cxn modelId="{34340098-97E2-42BF-8071-098A24CA8F6D}" type="presOf" srcId="{8CF7BBC5-E3EF-4ACF-A7A1-9A97AB2738E2}" destId="{35042640-2E33-4CEE-B0FD-07CB66DACEC4}" srcOrd="1" destOrd="0" presId="urn:microsoft.com/office/officeart/2005/8/layout/list1"/>
    <dgm:cxn modelId="{51052FAF-B859-4BB2-9CC5-0EF08325ECB3}" srcId="{A230E980-F939-4A67-B666-FE4FCB565F06}" destId="{8CF7BBC5-E3EF-4ACF-A7A1-9A97AB2738E2}" srcOrd="1" destOrd="0" parTransId="{54C8988A-82A7-4F30-8A45-C355E85D2748}" sibTransId="{A5DA0111-D9D8-4D37-9444-9C343A07F2AE}"/>
    <dgm:cxn modelId="{DF3BE9B5-0866-40C7-9BAE-CE80EBF1B42F}" srcId="{A230E980-F939-4A67-B666-FE4FCB565F06}" destId="{EA27B293-CE6C-499B-81FE-D78BE0EB62F6}" srcOrd="0" destOrd="0" parTransId="{EEBE9D5D-4CDE-4283-984C-56EF404B7376}" sibTransId="{69DBA5C5-5687-4585-AE5E-7CC8EE63D979}"/>
    <dgm:cxn modelId="{6DE4CDDD-AA2B-4CDC-B3E0-02E125F825DF}" type="presOf" srcId="{42FE03CC-52C5-465A-BDB9-9B30725C15CE}" destId="{994644C8-6539-44FF-AE21-33EEB7EE1175}" srcOrd="0" destOrd="0" presId="urn:microsoft.com/office/officeart/2005/8/layout/list1"/>
    <dgm:cxn modelId="{04DFDDE9-8EF5-4319-8384-E9512C512A01}" type="presOf" srcId="{EA27B293-CE6C-499B-81FE-D78BE0EB62F6}" destId="{09311BE6-BF52-4CAD-B5A2-3D7A464A84E9}" srcOrd="0" destOrd="0" presId="urn:microsoft.com/office/officeart/2005/8/layout/list1"/>
    <dgm:cxn modelId="{7D2D4AFD-BBC2-42AE-8E53-537CF10FF390}" srcId="{A230E980-F939-4A67-B666-FE4FCB565F06}" destId="{42FE03CC-52C5-465A-BDB9-9B30725C15CE}" srcOrd="2" destOrd="0" parTransId="{583640DB-7D77-4BDF-85B7-28705BA58856}" sibTransId="{0BC6627A-4ADD-40E6-ACD6-AFCB2520AC03}"/>
    <dgm:cxn modelId="{C413552A-86DD-4A1E-8207-59F07740C76F}" type="presParOf" srcId="{F2591F0D-A1FA-45AA-97D0-7D3F25013FFE}" destId="{FBB91B7C-1338-46BC-928F-9E010E3D1D9E}" srcOrd="0" destOrd="0" presId="urn:microsoft.com/office/officeart/2005/8/layout/list1"/>
    <dgm:cxn modelId="{0071B2DC-06DA-4388-B3A8-5901DC2F4745}" type="presParOf" srcId="{FBB91B7C-1338-46BC-928F-9E010E3D1D9E}" destId="{09311BE6-BF52-4CAD-B5A2-3D7A464A84E9}" srcOrd="0" destOrd="0" presId="urn:microsoft.com/office/officeart/2005/8/layout/list1"/>
    <dgm:cxn modelId="{02F671E6-407F-4A25-A203-1000BACEDDF7}" type="presParOf" srcId="{FBB91B7C-1338-46BC-928F-9E010E3D1D9E}" destId="{975EBDA3-304E-4793-87C9-C0F7A28F4D1F}" srcOrd="1" destOrd="0" presId="urn:microsoft.com/office/officeart/2005/8/layout/list1"/>
    <dgm:cxn modelId="{055DCBF4-9416-4F4D-924A-1582A8F7B471}" type="presParOf" srcId="{F2591F0D-A1FA-45AA-97D0-7D3F25013FFE}" destId="{9FB1D53F-F811-4EDA-82A6-9A4FD070BCE3}" srcOrd="1" destOrd="0" presId="urn:microsoft.com/office/officeart/2005/8/layout/list1"/>
    <dgm:cxn modelId="{6F955D77-CEF4-4AD7-B138-9F54A9BE3084}" type="presParOf" srcId="{F2591F0D-A1FA-45AA-97D0-7D3F25013FFE}" destId="{E6C55EA4-48BB-4402-898F-4585E818C2D2}" srcOrd="2" destOrd="0" presId="urn:microsoft.com/office/officeart/2005/8/layout/list1"/>
    <dgm:cxn modelId="{7594488D-9106-4ACB-9D0C-A62829CA2C77}" type="presParOf" srcId="{F2591F0D-A1FA-45AA-97D0-7D3F25013FFE}" destId="{99A6E6F9-7F0B-4816-B915-DECD56D64A21}" srcOrd="3" destOrd="0" presId="urn:microsoft.com/office/officeart/2005/8/layout/list1"/>
    <dgm:cxn modelId="{6B9A8564-1263-44C0-BAF0-65C451B93AAC}" type="presParOf" srcId="{F2591F0D-A1FA-45AA-97D0-7D3F25013FFE}" destId="{D897C8CD-7EBF-44B7-808A-7CEB8809CE30}" srcOrd="4" destOrd="0" presId="urn:microsoft.com/office/officeart/2005/8/layout/list1"/>
    <dgm:cxn modelId="{5525C003-B576-4872-8D51-B9AD7CE7C5F2}" type="presParOf" srcId="{D897C8CD-7EBF-44B7-808A-7CEB8809CE30}" destId="{AFB4ACF9-26E5-401C-888E-4FC7CE4463F8}" srcOrd="0" destOrd="0" presId="urn:microsoft.com/office/officeart/2005/8/layout/list1"/>
    <dgm:cxn modelId="{405F255B-CEC8-4A72-B584-676678013711}" type="presParOf" srcId="{D897C8CD-7EBF-44B7-808A-7CEB8809CE30}" destId="{35042640-2E33-4CEE-B0FD-07CB66DACEC4}" srcOrd="1" destOrd="0" presId="urn:microsoft.com/office/officeart/2005/8/layout/list1"/>
    <dgm:cxn modelId="{C715AA0B-199A-496B-BECB-8CBCB747458E}" type="presParOf" srcId="{F2591F0D-A1FA-45AA-97D0-7D3F25013FFE}" destId="{757A57CE-621A-4439-BAFD-765EA87A18CC}" srcOrd="5" destOrd="0" presId="urn:microsoft.com/office/officeart/2005/8/layout/list1"/>
    <dgm:cxn modelId="{A18E6223-DE06-4CCD-A85A-5D5211371C03}" type="presParOf" srcId="{F2591F0D-A1FA-45AA-97D0-7D3F25013FFE}" destId="{3D09F3C9-F6D6-464A-B6FA-0F8C9149BFB7}" srcOrd="6" destOrd="0" presId="urn:microsoft.com/office/officeart/2005/8/layout/list1"/>
    <dgm:cxn modelId="{8AC27E1C-DC04-4A52-B5B2-FF1556E761E2}" type="presParOf" srcId="{F2591F0D-A1FA-45AA-97D0-7D3F25013FFE}" destId="{51CDB8FE-DA02-4EBE-A2F6-FF09A08B2CF1}" srcOrd="7" destOrd="0" presId="urn:microsoft.com/office/officeart/2005/8/layout/list1"/>
    <dgm:cxn modelId="{7D2BC8FF-74CC-4FC3-94A1-16EDE3460C59}" type="presParOf" srcId="{F2591F0D-A1FA-45AA-97D0-7D3F25013FFE}" destId="{707F7553-364D-43B9-BE9D-1F184A4B3F6F}" srcOrd="8" destOrd="0" presId="urn:microsoft.com/office/officeart/2005/8/layout/list1"/>
    <dgm:cxn modelId="{1A37D976-B30F-41FA-94F6-E23278585B5F}" type="presParOf" srcId="{707F7553-364D-43B9-BE9D-1F184A4B3F6F}" destId="{994644C8-6539-44FF-AE21-33EEB7EE1175}" srcOrd="0" destOrd="0" presId="urn:microsoft.com/office/officeart/2005/8/layout/list1"/>
    <dgm:cxn modelId="{F3A2166F-799E-49FA-86E9-B0789277F324}" type="presParOf" srcId="{707F7553-364D-43B9-BE9D-1F184A4B3F6F}" destId="{D86682A5-F26D-4198-A026-A2B213F87831}" srcOrd="1" destOrd="0" presId="urn:microsoft.com/office/officeart/2005/8/layout/list1"/>
    <dgm:cxn modelId="{4B1BB0AB-F495-4C6A-9C9C-E171F662C56D}" type="presParOf" srcId="{F2591F0D-A1FA-45AA-97D0-7D3F25013FFE}" destId="{591B30E8-3911-4F66-98E5-0671EE866B16}" srcOrd="9" destOrd="0" presId="urn:microsoft.com/office/officeart/2005/8/layout/list1"/>
    <dgm:cxn modelId="{436EE492-4D2C-4EEB-834D-E2678DEF2BA1}" type="presParOf" srcId="{F2591F0D-A1FA-45AA-97D0-7D3F25013FFE}" destId="{EF0338EF-1471-4A3D-8D05-8D9F3DD5CA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888F05-075C-46F9-9184-749FAF46D1D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EEC87B-EC37-4E14-99D1-D86A994F5143}">
      <dgm:prSet/>
      <dgm:spPr/>
      <dgm:t>
        <a:bodyPr/>
        <a:lstStyle/>
        <a:p>
          <a:r>
            <a:rPr lang="en-IN"/>
            <a:t>Monolithic approach</a:t>
          </a:r>
          <a:endParaRPr lang="en-US"/>
        </a:p>
      </dgm:t>
    </dgm:pt>
    <dgm:pt modelId="{74EDB776-7D20-45BA-8CEB-D67199941536}" type="parTrans" cxnId="{19AC611D-164E-483E-85D4-33A67343E832}">
      <dgm:prSet/>
      <dgm:spPr/>
      <dgm:t>
        <a:bodyPr/>
        <a:lstStyle/>
        <a:p>
          <a:endParaRPr lang="en-US"/>
        </a:p>
      </dgm:t>
    </dgm:pt>
    <dgm:pt modelId="{41237C2E-0D54-4981-BDDE-EC4CE4475BE3}" type="sibTrans" cxnId="{19AC611D-164E-483E-85D4-33A67343E832}">
      <dgm:prSet/>
      <dgm:spPr/>
      <dgm:t>
        <a:bodyPr/>
        <a:lstStyle/>
        <a:p>
          <a:endParaRPr lang="en-US"/>
        </a:p>
      </dgm:t>
    </dgm:pt>
    <dgm:pt modelId="{95BD0142-1470-43E3-852E-8FCBF09E9001}">
      <dgm:prSet/>
      <dgm:spPr/>
      <dgm:t>
        <a:bodyPr/>
        <a:lstStyle/>
        <a:p>
          <a:r>
            <a:rPr lang="en-IN"/>
            <a:t>Distributed Approach</a:t>
          </a:r>
          <a:endParaRPr lang="en-US"/>
        </a:p>
      </dgm:t>
    </dgm:pt>
    <dgm:pt modelId="{A4B78F32-76BF-430A-8D97-73775BDF8E85}" type="parTrans" cxnId="{2D1FACFC-353E-48C9-8085-5E8ADC1F6CAF}">
      <dgm:prSet/>
      <dgm:spPr/>
      <dgm:t>
        <a:bodyPr/>
        <a:lstStyle/>
        <a:p>
          <a:endParaRPr lang="en-US"/>
        </a:p>
      </dgm:t>
    </dgm:pt>
    <dgm:pt modelId="{D0B2876A-09DD-40BE-B2FA-EB86FA9BB91F}" type="sibTrans" cxnId="{2D1FACFC-353E-48C9-8085-5E8ADC1F6CAF}">
      <dgm:prSet/>
      <dgm:spPr/>
      <dgm:t>
        <a:bodyPr/>
        <a:lstStyle/>
        <a:p>
          <a:endParaRPr lang="en-US"/>
        </a:p>
      </dgm:t>
    </dgm:pt>
    <dgm:pt modelId="{8CA0AF2F-C612-46E8-9D5B-913FCAA668BE}" type="pres">
      <dgm:prSet presAssocID="{83888F05-075C-46F9-9184-749FAF46D1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2D5359-1B26-41A2-82F8-C92649CA33FE}" type="pres">
      <dgm:prSet presAssocID="{4AEEC87B-EC37-4E14-99D1-D86A994F5143}" presName="hierRoot1" presStyleCnt="0"/>
      <dgm:spPr/>
    </dgm:pt>
    <dgm:pt modelId="{2D8D4FCE-B46F-4E6C-B233-746F534DBBEC}" type="pres">
      <dgm:prSet presAssocID="{4AEEC87B-EC37-4E14-99D1-D86A994F5143}" presName="composite" presStyleCnt="0"/>
      <dgm:spPr/>
    </dgm:pt>
    <dgm:pt modelId="{26804201-EC67-436A-A722-D01BE6BC1B16}" type="pres">
      <dgm:prSet presAssocID="{4AEEC87B-EC37-4E14-99D1-D86A994F5143}" presName="background" presStyleLbl="node0" presStyleIdx="0" presStyleCnt="2"/>
      <dgm:spPr/>
    </dgm:pt>
    <dgm:pt modelId="{F58D4652-0EF4-47E6-8EB6-C9EF77811593}" type="pres">
      <dgm:prSet presAssocID="{4AEEC87B-EC37-4E14-99D1-D86A994F5143}" presName="text" presStyleLbl="fgAcc0" presStyleIdx="0" presStyleCnt="2">
        <dgm:presLayoutVars>
          <dgm:chPref val="3"/>
        </dgm:presLayoutVars>
      </dgm:prSet>
      <dgm:spPr/>
    </dgm:pt>
    <dgm:pt modelId="{E9D53DBB-C651-4519-B36E-CCF02D49D27C}" type="pres">
      <dgm:prSet presAssocID="{4AEEC87B-EC37-4E14-99D1-D86A994F5143}" presName="hierChild2" presStyleCnt="0"/>
      <dgm:spPr/>
    </dgm:pt>
    <dgm:pt modelId="{6FAE1B25-0155-415B-8CB9-B31BD4F36FED}" type="pres">
      <dgm:prSet presAssocID="{95BD0142-1470-43E3-852E-8FCBF09E9001}" presName="hierRoot1" presStyleCnt="0"/>
      <dgm:spPr/>
    </dgm:pt>
    <dgm:pt modelId="{97F009F7-926A-4ACA-98F2-BCE93923A3AE}" type="pres">
      <dgm:prSet presAssocID="{95BD0142-1470-43E3-852E-8FCBF09E9001}" presName="composite" presStyleCnt="0"/>
      <dgm:spPr/>
    </dgm:pt>
    <dgm:pt modelId="{84C879E9-1442-47FC-B9FE-09FBE1346317}" type="pres">
      <dgm:prSet presAssocID="{95BD0142-1470-43E3-852E-8FCBF09E9001}" presName="background" presStyleLbl="node0" presStyleIdx="1" presStyleCnt="2"/>
      <dgm:spPr/>
    </dgm:pt>
    <dgm:pt modelId="{31A36FBE-19E6-4850-9B02-95FDA1F1FB9C}" type="pres">
      <dgm:prSet presAssocID="{95BD0142-1470-43E3-852E-8FCBF09E9001}" presName="text" presStyleLbl="fgAcc0" presStyleIdx="1" presStyleCnt="2">
        <dgm:presLayoutVars>
          <dgm:chPref val="3"/>
        </dgm:presLayoutVars>
      </dgm:prSet>
      <dgm:spPr/>
    </dgm:pt>
    <dgm:pt modelId="{099F1305-DD9F-493B-81EC-FB8AA2683DCA}" type="pres">
      <dgm:prSet presAssocID="{95BD0142-1470-43E3-852E-8FCBF09E9001}" presName="hierChild2" presStyleCnt="0"/>
      <dgm:spPr/>
    </dgm:pt>
  </dgm:ptLst>
  <dgm:cxnLst>
    <dgm:cxn modelId="{72077818-7EE6-4643-B2F6-EC312B47623C}" type="presOf" srcId="{95BD0142-1470-43E3-852E-8FCBF09E9001}" destId="{31A36FBE-19E6-4850-9B02-95FDA1F1FB9C}" srcOrd="0" destOrd="0" presId="urn:microsoft.com/office/officeart/2005/8/layout/hierarchy1"/>
    <dgm:cxn modelId="{19AC611D-164E-483E-85D4-33A67343E832}" srcId="{83888F05-075C-46F9-9184-749FAF46D1DD}" destId="{4AEEC87B-EC37-4E14-99D1-D86A994F5143}" srcOrd="0" destOrd="0" parTransId="{74EDB776-7D20-45BA-8CEB-D67199941536}" sibTransId="{41237C2E-0D54-4981-BDDE-EC4CE4475BE3}"/>
    <dgm:cxn modelId="{1E34A66A-1A4F-4915-B29C-1E19C827528D}" type="presOf" srcId="{83888F05-075C-46F9-9184-749FAF46D1DD}" destId="{8CA0AF2F-C612-46E8-9D5B-913FCAA668BE}" srcOrd="0" destOrd="0" presId="urn:microsoft.com/office/officeart/2005/8/layout/hierarchy1"/>
    <dgm:cxn modelId="{3EE2F3E3-7AAE-4F5D-AAD8-C3B64C8B36F9}" type="presOf" srcId="{4AEEC87B-EC37-4E14-99D1-D86A994F5143}" destId="{F58D4652-0EF4-47E6-8EB6-C9EF77811593}" srcOrd="0" destOrd="0" presId="urn:microsoft.com/office/officeart/2005/8/layout/hierarchy1"/>
    <dgm:cxn modelId="{2D1FACFC-353E-48C9-8085-5E8ADC1F6CAF}" srcId="{83888F05-075C-46F9-9184-749FAF46D1DD}" destId="{95BD0142-1470-43E3-852E-8FCBF09E9001}" srcOrd="1" destOrd="0" parTransId="{A4B78F32-76BF-430A-8D97-73775BDF8E85}" sibTransId="{D0B2876A-09DD-40BE-B2FA-EB86FA9BB91F}"/>
    <dgm:cxn modelId="{0D2CABDF-B9A7-44C1-970C-FA4292925B56}" type="presParOf" srcId="{8CA0AF2F-C612-46E8-9D5B-913FCAA668BE}" destId="{B72D5359-1B26-41A2-82F8-C92649CA33FE}" srcOrd="0" destOrd="0" presId="urn:microsoft.com/office/officeart/2005/8/layout/hierarchy1"/>
    <dgm:cxn modelId="{ACFFED26-C53D-44D5-A88F-C9EA037A40AB}" type="presParOf" srcId="{B72D5359-1B26-41A2-82F8-C92649CA33FE}" destId="{2D8D4FCE-B46F-4E6C-B233-746F534DBBEC}" srcOrd="0" destOrd="0" presId="urn:microsoft.com/office/officeart/2005/8/layout/hierarchy1"/>
    <dgm:cxn modelId="{6E5D3006-F645-4B57-843D-37706F4DBD22}" type="presParOf" srcId="{2D8D4FCE-B46F-4E6C-B233-746F534DBBEC}" destId="{26804201-EC67-436A-A722-D01BE6BC1B16}" srcOrd="0" destOrd="0" presId="urn:microsoft.com/office/officeart/2005/8/layout/hierarchy1"/>
    <dgm:cxn modelId="{CC2AF30A-6439-4DC7-89E2-EF8F953AC669}" type="presParOf" srcId="{2D8D4FCE-B46F-4E6C-B233-746F534DBBEC}" destId="{F58D4652-0EF4-47E6-8EB6-C9EF77811593}" srcOrd="1" destOrd="0" presId="urn:microsoft.com/office/officeart/2005/8/layout/hierarchy1"/>
    <dgm:cxn modelId="{3B04BDDD-9ADC-4027-A0C7-3B45E6C3D92E}" type="presParOf" srcId="{B72D5359-1B26-41A2-82F8-C92649CA33FE}" destId="{E9D53DBB-C651-4519-B36E-CCF02D49D27C}" srcOrd="1" destOrd="0" presId="urn:microsoft.com/office/officeart/2005/8/layout/hierarchy1"/>
    <dgm:cxn modelId="{5AE1128A-B37E-4594-8311-CED578CA35DE}" type="presParOf" srcId="{8CA0AF2F-C612-46E8-9D5B-913FCAA668BE}" destId="{6FAE1B25-0155-415B-8CB9-B31BD4F36FED}" srcOrd="1" destOrd="0" presId="urn:microsoft.com/office/officeart/2005/8/layout/hierarchy1"/>
    <dgm:cxn modelId="{FF5DFED3-4514-49BF-80B4-1F47F510AAB0}" type="presParOf" srcId="{6FAE1B25-0155-415B-8CB9-B31BD4F36FED}" destId="{97F009F7-926A-4ACA-98F2-BCE93923A3AE}" srcOrd="0" destOrd="0" presId="urn:microsoft.com/office/officeart/2005/8/layout/hierarchy1"/>
    <dgm:cxn modelId="{513CB001-445C-41AB-AC68-19E6024DDF4E}" type="presParOf" srcId="{97F009F7-926A-4ACA-98F2-BCE93923A3AE}" destId="{84C879E9-1442-47FC-B9FE-09FBE1346317}" srcOrd="0" destOrd="0" presId="urn:microsoft.com/office/officeart/2005/8/layout/hierarchy1"/>
    <dgm:cxn modelId="{98B876CF-2EC6-4BAA-B935-6BCBEE1E3DFA}" type="presParOf" srcId="{97F009F7-926A-4ACA-98F2-BCE93923A3AE}" destId="{31A36FBE-19E6-4850-9B02-95FDA1F1FB9C}" srcOrd="1" destOrd="0" presId="urn:microsoft.com/office/officeart/2005/8/layout/hierarchy1"/>
    <dgm:cxn modelId="{BDC5C691-B5EC-497F-8C3F-149B3EB6E955}" type="presParOf" srcId="{6FAE1B25-0155-415B-8CB9-B31BD4F36FED}" destId="{099F1305-DD9F-493B-81EC-FB8AA2683D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55EA4-48BB-4402-898F-4585E818C2D2}">
      <dsp:nvSpPr>
        <dsp:cNvPr id="0" name=""/>
        <dsp:cNvSpPr/>
      </dsp:nvSpPr>
      <dsp:spPr>
        <a:xfrm>
          <a:off x="0" y="804919"/>
          <a:ext cx="666683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EBDA3-304E-4793-87C9-C0F7A28F4D1F}">
      <dsp:nvSpPr>
        <dsp:cNvPr id="0" name=""/>
        <dsp:cNvSpPr/>
      </dsp:nvSpPr>
      <dsp:spPr>
        <a:xfrm>
          <a:off x="333341" y="244039"/>
          <a:ext cx="4666783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Structured Data</a:t>
          </a:r>
          <a:endParaRPr lang="en-US" sz="3800" kern="1200" dirty="0"/>
        </a:p>
      </dsp:txBody>
      <dsp:txXfrm>
        <a:off x="388101" y="298799"/>
        <a:ext cx="4557263" cy="1012240"/>
      </dsp:txXfrm>
    </dsp:sp>
    <dsp:sp modelId="{3D09F3C9-F6D6-464A-B6FA-0F8C9149BFB7}">
      <dsp:nvSpPr>
        <dsp:cNvPr id="0" name=""/>
        <dsp:cNvSpPr/>
      </dsp:nvSpPr>
      <dsp:spPr>
        <a:xfrm>
          <a:off x="0" y="2528599"/>
          <a:ext cx="666683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42640-2E33-4CEE-B0FD-07CB66DACEC4}">
      <dsp:nvSpPr>
        <dsp:cNvPr id="0" name=""/>
        <dsp:cNvSpPr/>
      </dsp:nvSpPr>
      <dsp:spPr>
        <a:xfrm>
          <a:off x="333341" y="1967719"/>
          <a:ext cx="4666783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Semi Structured Data</a:t>
          </a:r>
          <a:endParaRPr lang="en-US" sz="3800" kern="1200"/>
        </a:p>
      </dsp:txBody>
      <dsp:txXfrm>
        <a:off x="388101" y="2022479"/>
        <a:ext cx="4557263" cy="1012240"/>
      </dsp:txXfrm>
    </dsp:sp>
    <dsp:sp modelId="{EF0338EF-1471-4A3D-8D05-8D9F3DD5CA47}">
      <dsp:nvSpPr>
        <dsp:cNvPr id="0" name=""/>
        <dsp:cNvSpPr/>
      </dsp:nvSpPr>
      <dsp:spPr>
        <a:xfrm>
          <a:off x="0" y="4252280"/>
          <a:ext cx="666683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682A5-F26D-4198-A026-A2B213F87831}">
      <dsp:nvSpPr>
        <dsp:cNvPr id="0" name=""/>
        <dsp:cNvSpPr/>
      </dsp:nvSpPr>
      <dsp:spPr>
        <a:xfrm>
          <a:off x="333341" y="3691400"/>
          <a:ext cx="4666783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Un-Structured Data</a:t>
          </a:r>
          <a:endParaRPr lang="en-US" sz="3800" kern="1200"/>
        </a:p>
      </dsp:txBody>
      <dsp:txXfrm>
        <a:off x="388101" y="3746160"/>
        <a:ext cx="4557263" cy="10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04201-EC67-436A-A722-D01BE6BC1B16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D4652-0EF4-47E6-8EB6-C9EF77811593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Monolithic approach</a:t>
          </a:r>
          <a:endParaRPr lang="en-US" sz="6500" kern="1200"/>
        </a:p>
      </dsp:txBody>
      <dsp:txXfrm>
        <a:off x="608661" y="692298"/>
        <a:ext cx="4508047" cy="2799040"/>
      </dsp:txXfrm>
    </dsp:sp>
    <dsp:sp modelId="{84C879E9-1442-47FC-B9FE-09FBE1346317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6FBE-19E6-4850-9B02-95FDA1F1FB9C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Distributed Approach</a:t>
          </a:r>
          <a:endParaRPr lang="en-US" sz="6500" kern="120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299F-683C-4609-8A70-CF3EE2AEA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15F60-FFA6-4BF8-8198-74CF44B0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FB7BF-26B7-44FD-89A3-F70C73F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A55-4CF0-425B-8EEB-AFF8EAC4B2F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A4100-23A6-4DC3-AE36-9BF4E08C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C0FDB-097B-4AB2-9034-4DF6F259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AC0F-EA98-49F2-90B7-48878E1A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34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C22F-1D9B-4DC0-89DE-D17A4B4B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C0ADF-DF86-41E7-865B-CD2F69B5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2F2F-65B1-4F99-B9C7-4064A7FA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A55-4CF0-425B-8EEB-AFF8EAC4B2F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6DEF7-F3DC-4D1D-917A-38632502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03A7-0029-4EE6-94C7-9AE9FD76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AC0F-EA98-49F2-90B7-48878E1A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4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7D430-24FF-4BC7-91A5-E8A8324DA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FE76D-A5BE-4591-9CC8-3F07EC1E7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AAB2F-E508-4D6B-BA9A-186012F1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A55-4CF0-425B-8EEB-AFF8EAC4B2F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FD9D-A37F-41C6-AE5D-8F945BE8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E7AFA-4A2B-4A7B-9EFE-75B5365A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AC0F-EA98-49F2-90B7-48878E1A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2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2FAD-DD41-4949-9D3A-9B701853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2DF3-C980-4820-ACE9-163F481D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5076B-A7A5-4C16-B2E9-E025E903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A55-4CF0-425B-8EEB-AFF8EAC4B2F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78FAF-D311-4568-816C-460B009E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18BE-2D5D-48AE-9C79-F533E380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AC0F-EA98-49F2-90B7-48878E1A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73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2CC8-CA23-41A4-8B52-F00AC6CE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5C136-7401-4CCF-B438-E7EBB90F9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1438B-F583-44CD-B25D-34079027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A55-4CF0-425B-8EEB-AFF8EAC4B2F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C8CE6-27D1-4010-89DF-5525862C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D1A4-5EA3-4662-B034-4855F5B3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AC0F-EA98-49F2-90B7-48878E1A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3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859E-DC57-4941-A942-FFBC94E3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4F75-CCB5-45C9-A863-F35706592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750BB-7022-497D-98A2-69ECAC28F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4E22F-3CA1-452D-8D36-4CCDEAB7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A55-4CF0-425B-8EEB-AFF8EAC4B2F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E4C7-73AA-49D0-8F01-44EBB7EA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6AD20-66C8-4FBE-A9C7-F3458BF7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AC0F-EA98-49F2-90B7-48878E1A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22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C926-E043-47FE-B9B1-F85D26FC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67762-744B-4109-B93F-0FCA8610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56FD4-D19D-48C0-A003-8037E4011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D6E36-3E94-4AF7-B5D9-6F269F5C3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E0826-9312-4B48-B30B-920C81D86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F9B77-3CDC-4F8B-9388-D583B9A2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A55-4CF0-425B-8EEB-AFF8EAC4B2F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78CB1-5C89-400D-9A35-C86E16F3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1A91C-ADAF-4CE7-9BF2-5E88DBFF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AC0F-EA98-49F2-90B7-48878E1A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8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FE51-027D-4FE6-B134-1756B173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8FD0E-8E40-44A4-B572-186EE517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A55-4CF0-425B-8EEB-AFF8EAC4B2F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9E3FA-0C5F-4722-B695-0EB10444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022DE-CE69-4317-AC90-35558ED6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AC0F-EA98-49F2-90B7-48878E1A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75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95C5D-EE9B-4C32-B223-BA63E892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A55-4CF0-425B-8EEB-AFF8EAC4B2F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2D7B5-DF19-4ED1-B565-9FFDB35D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0242-52E1-4F55-A759-140BB4A2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AC0F-EA98-49F2-90B7-48878E1A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70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DD95-E7FF-434A-83C3-98275E41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5D71-3105-4571-80F1-08F5F2798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8C19A-031F-46F4-ACDB-742293710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38132-4592-4C8A-B9ED-91D0AFE1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A55-4CF0-425B-8EEB-AFF8EAC4B2F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05B3A-EFFF-45F0-9FDC-78797A7C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BD8D-3FEF-4BF8-B816-634DA4C1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AC0F-EA98-49F2-90B7-48878E1A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56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BF76-3D1C-4994-8D53-7194803A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7B9C3-E1B3-4669-BA92-10DACB7F9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34495-1501-4377-8FDD-9103F0FB3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C08F7-023B-442A-86BB-18478A10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A55-4CF0-425B-8EEB-AFF8EAC4B2F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72564-B1E6-4C1B-BB8E-D53F0D44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7624F-9858-4DE1-BB70-ED3B918F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AC0F-EA98-49F2-90B7-48878E1A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14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2EC1F-E113-4092-94FE-39A8D306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C8E01-BF20-4F92-92B8-9A613E4C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43F5-155E-4B81-90F6-1C93261EB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C1A55-4CF0-425B-8EEB-AFF8EAC4B2F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364A7-EB4F-4232-9ABB-43CF4DB8A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2FE0B-42C7-43B7-AC26-AD610DBAC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CAC0F-EA98-49F2-90B7-48878E1A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8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C2207-749A-4521-8748-24BF90FB7E6D}"/>
              </a:ext>
            </a:extLst>
          </p:cNvPr>
          <p:cNvSpPr txBox="1"/>
          <p:nvPr/>
        </p:nvSpPr>
        <p:spPr>
          <a:xfrm>
            <a:off x="1285241" y="1008993"/>
            <a:ext cx="9231410" cy="3542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Engineering Master Class</a:t>
            </a:r>
          </a:p>
        </p:txBody>
      </p:sp>
    </p:spTree>
    <p:extLst>
      <p:ext uri="{BB962C8B-B14F-4D97-AF65-F5344CB8AC3E}">
        <p14:creationId xmlns:p14="http://schemas.microsoft.com/office/powerpoint/2010/main" val="296281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38964-7BD5-4E06-A152-D5EF1369DFAF}"/>
              </a:ext>
            </a:extLst>
          </p:cNvPr>
          <p:cNvSpPr txBox="1"/>
          <p:nvPr/>
        </p:nvSpPr>
        <p:spPr>
          <a:xfrm>
            <a:off x="1263578" y="791284"/>
            <a:ext cx="3124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Monolithic Approach</a:t>
            </a:r>
          </a:p>
          <a:p>
            <a:pPr marL="457200" indent="-457200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Vertical Scaling(more time)</a:t>
            </a:r>
          </a:p>
          <a:p>
            <a:pPr marL="457200" indent="-457200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Less fault tolerance and less availability</a:t>
            </a:r>
          </a:p>
          <a:p>
            <a:pPr marL="457200" indent="-457200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Expensive</a:t>
            </a:r>
          </a:p>
          <a:p>
            <a:pPr marL="457200" indent="-457200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dirty="0" err="1"/>
              <a:t>Eg</a:t>
            </a:r>
            <a:r>
              <a:rPr lang="en-IN" sz="1400" dirty="0"/>
              <a:t>: Teradata, Exadata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2CC96D-E491-4ECB-8850-23525EA87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01" y="2796504"/>
            <a:ext cx="3349062" cy="3152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06BD6D-7C83-4749-BC7E-F8B1FEBE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98"/>
          <a:stretch/>
        </p:blipFill>
        <p:spPr>
          <a:xfrm>
            <a:off x="7649337" y="2872882"/>
            <a:ext cx="3468869" cy="30759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2D4A0F-E16A-4C12-97AD-1F296637C9F9}"/>
              </a:ext>
            </a:extLst>
          </p:cNvPr>
          <p:cNvSpPr txBox="1"/>
          <p:nvPr/>
        </p:nvSpPr>
        <p:spPr>
          <a:xfrm>
            <a:off x="7264583" y="791284"/>
            <a:ext cx="3124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Approach</a:t>
            </a:r>
          </a:p>
          <a:p>
            <a:pPr marL="457200" indent="-457200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Horizontal Scaling(less time)</a:t>
            </a:r>
          </a:p>
          <a:p>
            <a:pPr marL="457200" indent="-457200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High fault tolerance and high availability</a:t>
            </a:r>
          </a:p>
          <a:p>
            <a:pPr marL="457200" indent="-457200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Economical</a:t>
            </a:r>
          </a:p>
          <a:p>
            <a:pPr marL="457200" indent="-457200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dirty="0" err="1"/>
              <a:t>Eg</a:t>
            </a:r>
            <a:r>
              <a:rPr lang="en-IN" sz="1400" dirty="0"/>
              <a:t>: Spark</a:t>
            </a:r>
          </a:p>
        </p:txBody>
      </p:sp>
    </p:spTree>
    <p:extLst>
      <p:ext uri="{BB962C8B-B14F-4D97-AF65-F5344CB8AC3E}">
        <p14:creationId xmlns:p14="http://schemas.microsoft.com/office/powerpoint/2010/main" val="53672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AA5D9-BBC5-4F64-9140-5C8F9FF1E5D7}"/>
              </a:ext>
            </a:extLst>
          </p:cNvPr>
          <p:cNvSpPr txBox="1"/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Spark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40AE873-7F59-4D91-8FC4-804C7E29E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2102009"/>
            <a:ext cx="4777381" cy="248423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87BCE6-3F14-4578-937D-D20585CF94FB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Spark is a distributed computing platform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Spark application need a cluster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Spark can be deployed on different cluster managers, which are responsible for managing and scheduling resources across the cluster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Different Cluster managers are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Hadoop YARN (default)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Kubernetes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Apache Mesos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Spark Standalone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Databricks have its own cluster manager called the Databricks Unified Analytics Platform (UAP)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3" name="Arc 10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reating Apache Spark Standalone Cluster with on Windows | by Sercan  Karagoz | Analytics Vidhya | Medium">
            <a:extLst>
              <a:ext uri="{FF2B5EF4-FFF2-40B4-BE49-F238E27FC236}">
                <a16:creationId xmlns:a16="http://schemas.microsoft.com/office/drawing/2014/main" id="{7910C042-C886-46EE-9381-B7CC9FC5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570525"/>
            <a:ext cx="4777381" cy="354720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E5D591-A6B7-4087-AC74-D29CEB58516D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/>
              <a:t>What is a Cluster?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pool of computers working together but view as single system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 cluster capacity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Worker Node capacity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16 CPU Cores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64 Gb RAM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Cluster capacity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64 CPU Cores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256 Gb RAM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5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3F3CCC-24E1-4F4B-B82B-97FDFCB53033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Spark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B5757-1917-48B9-9B34-706492B7E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978461"/>
            <a:ext cx="6780700" cy="28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111815-E110-494F-8DC5-975FF3AB82D9}"/>
              </a:ext>
            </a:extLst>
          </p:cNvPr>
          <p:cNvSpPr txBox="1"/>
          <p:nvPr/>
        </p:nvSpPr>
        <p:spPr>
          <a:xfrm>
            <a:off x="656823" y="962166"/>
            <a:ext cx="3103808" cy="4421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History of Data processing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08380A68-6B24-43C6-94E4-A8F2405E1874}"/>
              </a:ext>
            </a:extLst>
          </p:cNvPr>
          <p:cNvSpPr txBox="1"/>
          <p:nvPr/>
        </p:nvSpPr>
        <p:spPr>
          <a:xfrm>
            <a:off x="4088929" y="962167"/>
            <a:ext cx="6858113" cy="4743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COBOL(Common Business Oriented language)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COBOL is a programming language designed for Data Processing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First Serious attempt to Data Processing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Designed in 1959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Widely used in mainstream computes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Used in Business and Finance for companies and Governments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Allow store data in files, create index files, and process data efficiently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Used in large-scale batch and transaction processing jobs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Relational Databases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COBOL, then revolutionized to RDMS such as Oracle, MySQL, SQL Server,..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Oracle founded in 1977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SQL- An easy data query language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Scripting languages such as PL/ Transact SQL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Interface for other programming language such as JDBC and ODBC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Only able to deal with structured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26EA5-04F7-46CA-9E31-CF37E3DDAFAE}"/>
              </a:ext>
            </a:extLst>
          </p:cNvPr>
          <p:cNvSpPr txBox="1"/>
          <p:nvPr/>
        </p:nvSpPr>
        <p:spPr>
          <a:xfrm>
            <a:off x="762000" y="4355979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035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7301E9-EED6-4BF4-BD7B-FEC4EDE6BC2C}"/>
              </a:ext>
            </a:extLst>
          </p:cNvPr>
          <p:cNvSpPr txBox="1"/>
          <p:nvPr/>
        </p:nvSpPr>
        <p:spPr>
          <a:xfrm>
            <a:off x="586478" y="1683756"/>
            <a:ext cx="311526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Categories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FB6A794-D27A-2BEA-2B51-EB2DDEAE97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69168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86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83B143-9403-4C99-B139-E3D6CE75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93"/>
            <a:ext cx="12192000" cy="65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8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AC6613-B7C9-4783-8701-D09107EF0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56"/>
            <a:ext cx="12192000" cy="65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82985D-92D6-44F2-837A-3DE032937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531"/>
            <a:ext cx="12192000" cy="64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6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E148D-1BAA-4B56-9F38-F8567A4E033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Big Data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655D2-E55E-4377-8C59-3F3668576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974818"/>
            <a:ext cx="7225748" cy="290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2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2C508-2360-4F89-8F43-5B1A02B57B55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61" name="TextBox 2">
            <a:extLst>
              <a:ext uri="{FF2B5EF4-FFF2-40B4-BE49-F238E27FC236}">
                <a16:creationId xmlns:a16="http://schemas.microsoft.com/office/drawing/2014/main" id="{36CA6EC4-9CF8-4301-B3EC-3170B4838626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Data processing is one of the critical business requirement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We used RDBMS for decades to develop data processing applications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advent of the internet started putting following data processing challenges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We started collecting verity of data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Structured Data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Semi Structured Data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Unstructured Data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Business started collecting high Data Volumes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Need to collect and process data at high velocity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new data challenge is popularly known as Big Data Volumes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Big Data problem was defined using the 3 Vs of Big data- Verity, Volume and Velocity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RDBMS failed to handle the Big Data problem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Industry needed a new approach or platform to handle the Big Data Problem</a:t>
            </a:r>
          </a:p>
        </p:txBody>
      </p:sp>
    </p:spTree>
    <p:extLst>
      <p:ext uri="{BB962C8B-B14F-4D97-AF65-F5344CB8AC3E}">
        <p14:creationId xmlns:p14="http://schemas.microsoft.com/office/powerpoint/2010/main" val="320185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62598B-2728-4CC7-A436-B9EA09C6AE76}"/>
              </a:ext>
            </a:extLst>
          </p:cNvPr>
          <p:cNvSpPr txBox="1"/>
          <p:nvPr/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Two Approaches to Big Data Solutions</a:t>
            </a:r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684B663E-C404-1D38-B9F5-2609AB561F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37823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508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392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Bedoonraj K</dc:creator>
  <cp:lastModifiedBy>Bedoonraj K</cp:lastModifiedBy>
  <cp:revision>6</cp:revision>
  <dcterms:created xsi:type="dcterms:W3CDTF">2023-04-16T05:18:10Z</dcterms:created>
  <dcterms:modified xsi:type="dcterms:W3CDTF">2023-04-17T19:26:39Z</dcterms:modified>
</cp:coreProperties>
</file>