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4B69-599C-4FC8-9BE2-3CD410DD3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7BEB7-B300-424E-87D0-22FE1ECA3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EA249-F710-467E-A6EF-7F86FA6D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62AA-302B-442C-80C9-4F6549DA2BC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1B150-1969-4A86-B0E7-90054CA6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3447B-FC1C-41D2-B341-F9BB9D97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7BE9-C710-49FB-B5C5-56B2514C7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99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9949-75E4-4BF6-B284-FA559431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32FD8-57A5-4D68-BC3B-35AED685C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AEEE1-8F5A-414A-8936-735152F6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62AA-302B-442C-80C9-4F6549DA2BC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88B8-DAC8-44B1-BCAF-37DC193E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8536D-426A-4525-B5EB-98934E7D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7BE9-C710-49FB-B5C5-56B2514C7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61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ED5DE-6CBE-43F3-8BFF-82231E162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23D81-68D0-49F6-991B-6676D8F71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F4130-A6BD-4887-964B-CA396B34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62AA-302B-442C-80C9-4F6549DA2BC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59138-B724-40EF-B68A-389E96CC8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AACAC-721B-4DA8-8DDD-0ED504FE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7BE9-C710-49FB-B5C5-56B2514C7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81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F25B-C5DD-4D39-8004-CF3A73C1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9E1CC-C834-4DF2-9C28-6077DE70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6685A-3C01-4503-AF7B-B49C43D2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62AA-302B-442C-80C9-4F6549DA2BC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BEE08-949E-4FDD-9248-B414013C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C7B1B-86B1-4104-9CF3-512FB951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7BE9-C710-49FB-B5C5-56B2514C7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35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8427-8F98-4564-91EB-D26FB998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9F5E3-6AEF-446E-A5FB-FFFD052E4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B3982-DA63-4E1A-8DBA-1AE91717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62AA-302B-442C-80C9-4F6549DA2BC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8EF64-4957-40BF-B467-C14B377ED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D615-BC7B-4805-9833-57EFA891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7BE9-C710-49FB-B5C5-56B2514C7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74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2A230-A228-456C-848D-CF665626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244B0-80A6-4AF4-AA56-F5B5D558A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6A1DD-8EB0-4789-ACC2-70244FE2B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0AF06-1260-4CF6-BF04-0C9631AE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62AA-302B-442C-80C9-4F6549DA2BC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29BD1-B479-4085-90BD-932AF2B6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588FE-78AA-449C-A112-DA71E90D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7BE9-C710-49FB-B5C5-56B2514C7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85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55DB-158A-43CC-9DF9-5D62C928E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8E865-5290-4B27-A777-A13E5297E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4785D-BBED-41E4-8706-AFBA9A10D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ABB74-E7B3-4D4A-84F4-52DC48B2F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0AE408-CB93-4DEF-8567-15D4951A5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235C01-7444-454D-8A15-E6F95131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62AA-302B-442C-80C9-4F6549DA2BC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1EAF8E-8D96-4A88-82E4-FAE66ECA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E1400A-9790-4712-BE31-EF75AC0C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7BE9-C710-49FB-B5C5-56B2514C7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03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351F-12AB-4965-B417-2ECFFDCD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C8FD9-2A48-4655-9C08-2F8EF1E4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62AA-302B-442C-80C9-4F6549DA2BC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BC012-182B-41FA-B3A9-B6A21B08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F9E47-5BC6-4871-AAD4-A178A0A5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7BE9-C710-49FB-B5C5-56B2514C7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38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0AFD3-DAD2-4009-9472-25CEDE227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62AA-302B-442C-80C9-4F6549DA2BC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06415-0407-41E9-9AB1-912C03B6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ACA34-CB66-47A2-AF66-D091D469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7BE9-C710-49FB-B5C5-56B2514C7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10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C730-3160-4D48-B719-4B73D83C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879F6-9264-4B54-A26E-147F8107E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47511-B4A0-4A92-986E-DD970AB3F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BDEC9-4E84-4D49-AA59-571FCB950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62AA-302B-442C-80C9-4F6549DA2BC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18877-9ED1-4A37-AF60-544C3954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789A0-0689-452D-8895-87034441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7BE9-C710-49FB-B5C5-56B2514C7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92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F66-EF47-44D5-9C3B-30B8A648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73203-D8F6-4948-AC49-91871C20D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AB467-CC15-4836-A17A-9CA9EC223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46092-A746-4EA0-923B-1E4675A7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62AA-302B-442C-80C9-4F6549DA2BC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EED90-C77D-4276-9E61-5247625C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A131A-F2B0-4F29-B76B-9D430541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7BE9-C710-49FB-B5C5-56B2514C7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85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71C30A-A5A4-440E-A6A0-607573FC5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E35CF-394F-49B8-B363-91ACB7AB7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FAD09-C3CE-4FC8-8059-B4EEA6CC5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E62AA-302B-442C-80C9-4F6549DA2BC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7F5E3-FE3C-4EFC-ADD0-FB1AE9916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F662C-28F0-4364-84AA-B7FD0C454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77BE9-C710-49FB-B5C5-56B2514C7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21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5ADAA-2420-4537-8EB0-64556F924239}"/>
              </a:ext>
            </a:extLst>
          </p:cNvPr>
          <p:cNvSpPr txBox="1"/>
          <p:nvPr/>
        </p:nvSpPr>
        <p:spPr>
          <a:xfrm>
            <a:off x="4038600" y="1939159"/>
            <a:ext cx="7644627" cy="2751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SPARK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Runtime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4979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908EEE20-D818-4888-95F7-4C417F6A4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0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luster&#10;&#10;Description automatically generated with low confidence">
            <a:extLst>
              <a:ext uri="{FF2B5EF4-FFF2-40B4-BE49-F238E27FC236}">
                <a16:creationId xmlns:a16="http://schemas.microsoft.com/office/drawing/2014/main" id="{FA00AC91-E27D-43DB-8A53-630B7C072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4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iagram, screenshot, plan&#10;&#10;Description automatically generated">
            <a:extLst>
              <a:ext uri="{FF2B5EF4-FFF2-40B4-BE49-F238E27FC236}">
                <a16:creationId xmlns:a16="http://schemas.microsoft.com/office/drawing/2014/main" id="{577E1C0B-B3B8-45F6-8051-106C6F621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9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C35F5406-28E1-486A-9835-7A1E1111C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9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3C8FA06F-18A1-4BC0-A9E9-2131B51D4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diagram, design&#10;&#10;Description automatically generated">
            <a:extLst>
              <a:ext uri="{FF2B5EF4-FFF2-40B4-BE49-F238E27FC236}">
                <a16:creationId xmlns:a16="http://schemas.microsoft.com/office/drawing/2014/main" id="{2F5738B6-3F99-4409-B7E9-FFB251CA9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1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&#10;&#10;Description automatically generated with low confidence">
            <a:extLst>
              <a:ext uri="{FF2B5EF4-FFF2-40B4-BE49-F238E27FC236}">
                <a16:creationId xmlns:a16="http://schemas.microsoft.com/office/drawing/2014/main" id="{D93F0E70-938E-49CD-94F2-A7B18D0DF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74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software, font&#10;&#10;Description automatically generated">
            <a:extLst>
              <a:ext uri="{FF2B5EF4-FFF2-40B4-BE49-F238E27FC236}">
                <a16:creationId xmlns:a16="http://schemas.microsoft.com/office/drawing/2014/main" id="{B1206A2E-CA3F-49FE-B0CB-C752FFB96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9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Bedoonraj K</dc:creator>
  <cp:lastModifiedBy>Bedoonraj K</cp:lastModifiedBy>
  <cp:revision>1</cp:revision>
  <dcterms:created xsi:type="dcterms:W3CDTF">2023-06-14T16:35:00Z</dcterms:created>
  <dcterms:modified xsi:type="dcterms:W3CDTF">2023-06-14T16:56:53Z</dcterms:modified>
</cp:coreProperties>
</file>