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8D5C6-BAC7-4BAC-B4E3-51AF7B898963}" v="37" dt="2023-09-28T04:56:0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doonraj K" userId="aaea08fe-ada3-4d0d-a7a2-27c925cd651e" providerId="ADAL" clId="{88B8D5C6-BAC7-4BAC-B4E3-51AF7B898963}"/>
    <pc:docChg chg="undo custSel addSld delSld modSld">
      <pc:chgData name="Bedoonraj K" userId="aaea08fe-ada3-4d0d-a7a2-27c925cd651e" providerId="ADAL" clId="{88B8D5C6-BAC7-4BAC-B4E3-51AF7B898963}" dt="2023-09-28T04:56:26.293" v="148" actId="1076"/>
      <pc:docMkLst>
        <pc:docMk/>
      </pc:docMkLst>
      <pc:sldChg chg="addSp delSp modSp mod">
        <pc:chgData name="Bedoonraj K" userId="aaea08fe-ada3-4d0d-a7a2-27c925cd651e" providerId="ADAL" clId="{88B8D5C6-BAC7-4BAC-B4E3-51AF7B898963}" dt="2023-09-28T04:55:40.674" v="141" actId="1076"/>
        <pc:sldMkLst>
          <pc:docMk/>
          <pc:sldMk cId="1307192310" sldId="258"/>
        </pc:sldMkLst>
        <pc:spChg chg="add mod">
          <ac:chgData name="Bedoonraj K" userId="aaea08fe-ada3-4d0d-a7a2-27c925cd651e" providerId="ADAL" clId="{88B8D5C6-BAC7-4BAC-B4E3-51AF7B898963}" dt="2023-06-07T14:13:48.643" v="5" actId="14100"/>
          <ac:spMkLst>
            <pc:docMk/>
            <pc:sldMk cId="1307192310" sldId="258"/>
            <ac:spMk id="23" creationId="{23FEBC0D-A63F-473B-B7AE-51D1004D1417}"/>
          </ac:spMkLst>
        </pc:spChg>
        <pc:picChg chg="add mod">
          <ac:chgData name="Bedoonraj K" userId="aaea08fe-ada3-4d0d-a7a2-27c925cd651e" providerId="ADAL" clId="{88B8D5C6-BAC7-4BAC-B4E3-51AF7B898963}" dt="2023-09-28T04:55:25.171" v="139" actId="1076"/>
          <ac:picMkLst>
            <pc:docMk/>
            <pc:sldMk cId="1307192310" sldId="258"/>
            <ac:picMk id="8" creationId="{42B1D3CE-E9F8-54BD-C2E5-46AB8E82B854}"/>
          </ac:picMkLst>
        </pc:picChg>
        <pc:picChg chg="add mod">
          <ac:chgData name="Bedoonraj K" userId="aaea08fe-ada3-4d0d-a7a2-27c925cd651e" providerId="ADAL" clId="{88B8D5C6-BAC7-4BAC-B4E3-51AF7B898963}" dt="2023-09-28T04:55:25.171" v="139" actId="1076"/>
          <ac:picMkLst>
            <pc:docMk/>
            <pc:sldMk cId="1307192310" sldId="258"/>
            <ac:picMk id="9" creationId="{1DDCA373-1A0F-54C6-EC2F-84009DC20B2C}"/>
          </ac:picMkLst>
        </pc:picChg>
        <pc:picChg chg="add mod">
          <ac:chgData name="Bedoonraj K" userId="aaea08fe-ada3-4d0d-a7a2-27c925cd651e" providerId="ADAL" clId="{88B8D5C6-BAC7-4BAC-B4E3-51AF7B898963}" dt="2023-09-28T04:55:40.674" v="141" actId="1076"/>
          <ac:picMkLst>
            <pc:docMk/>
            <pc:sldMk cId="1307192310" sldId="258"/>
            <ac:picMk id="10" creationId="{9C7000B2-9582-BF1F-A056-1AD352098ADF}"/>
          </ac:picMkLst>
        </pc:picChg>
        <pc:picChg chg="add mod">
          <ac:chgData name="Bedoonraj K" userId="aaea08fe-ada3-4d0d-a7a2-27c925cd651e" providerId="ADAL" clId="{88B8D5C6-BAC7-4BAC-B4E3-51AF7B898963}" dt="2023-09-28T04:55:40.674" v="141" actId="1076"/>
          <ac:picMkLst>
            <pc:docMk/>
            <pc:sldMk cId="1307192310" sldId="258"/>
            <ac:picMk id="11" creationId="{4EAE98BE-CC85-1A8F-B66D-8F243015C19E}"/>
          </ac:picMkLst>
        </pc:picChg>
        <pc:picChg chg="del">
          <ac:chgData name="Bedoonraj K" userId="aaea08fe-ada3-4d0d-a7a2-27c925cd651e" providerId="ADAL" clId="{88B8D5C6-BAC7-4BAC-B4E3-51AF7B898963}" dt="2023-09-28T04:55:05.187" v="135" actId="478"/>
          <ac:picMkLst>
            <pc:docMk/>
            <pc:sldMk cId="1307192310" sldId="258"/>
            <ac:picMk id="21" creationId="{7AD313A5-5EF5-4615-A115-2CAA45CDF7A0}"/>
          </ac:picMkLst>
        </pc:picChg>
        <pc:picChg chg="del">
          <ac:chgData name="Bedoonraj K" userId="aaea08fe-ada3-4d0d-a7a2-27c925cd651e" providerId="ADAL" clId="{88B8D5C6-BAC7-4BAC-B4E3-51AF7B898963}" dt="2023-09-28T04:55:05.187" v="135" actId="478"/>
          <ac:picMkLst>
            <pc:docMk/>
            <pc:sldMk cId="1307192310" sldId="258"/>
            <ac:picMk id="22" creationId="{4DEBF624-C2A3-4F4A-87D5-F08EA7ECB680}"/>
          </ac:picMkLst>
        </pc:picChg>
        <pc:picChg chg="del mod">
          <ac:chgData name="Bedoonraj K" userId="aaea08fe-ada3-4d0d-a7a2-27c925cd651e" providerId="ADAL" clId="{88B8D5C6-BAC7-4BAC-B4E3-51AF7B898963}" dt="2023-09-28T04:55:09.153" v="137" actId="478"/>
          <ac:picMkLst>
            <pc:docMk/>
            <pc:sldMk cId="1307192310" sldId="258"/>
            <ac:picMk id="35" creationId="{A2C97CAA-19F5-430F-9EDF-ACD71E3CC319}"/>
          </ac:picMkLst>
        </pc:picChg>
        <pc:picChg chg="del mod">
          <ac:chgData name="Bedoonraj K" userId="aaea08fe-ada3-4d0d-a7a2-27c925cd651e" providerId="ADAL" clId="{88B8D5C6-BAC7-4BAC-B4E3-51AF7B898963}" dt="2023-09-28T04:55:09.153" v="137" actId="478"/>
          <ac:picMkLst>
            <pc:docMk/>
            <pc:sldMk cId="1307192310" sldId="258"/>
            <ac:picMk id="36" creationId="{41116F90-41F3-46BB-8CD9-CA50A1BB829A}"/>
          </ac:picMkLst>
        </pc:picChg>
        <pc:picChg chg="mod">
          <ac:chgData name="Bedoonraj K" userId="aaea08fe-ada3-4d0d-a7a2-27c925cd651e" providerId="ADAL" clId="{88B8D5C6-BAC7-4BAC-B4E3-51AF7B898963}" dt="2023-09-28T04:54:47.982" v="132" actId="1076"/>
          <ac:picMkLst>
            <pc:docMk/>
            <pc:sldMk cId="1307192310" sldId="258"/>
            <ac:picMk id="1028" creationId="{0140299E-D8F7-4D4C-ADCA-637F82CDFA65}"/>
          </ac:picMkLst>
        </pc:picChg>
        <pc:picChg chg="mod">
          <ac:chgData name="Bedoonraj K" userId="aaea08fe-ada3-4d0d-a7a2-27c925cd651e" providerId="ADAL" clId="{88B8D5C6-BAC7-4BAC-B4E3-51AF7B898963}" dt="2023-09-28T04:54:56.870" v="134" actId="1076"/>
          <ac:picMkLst>
            <pc:docMk/>
            <pc:sldMk cId="1307192310" sldId="258"/>
            <ac:picMk id="1032" creationId="{9978D19A-A6D7-4DBA-9CF8-B2437AC9B14B}"/>
          </ac:picMkLst>
        </pc:picChg>
        <pc:picChg chg="add del mod">
          <ac:chgData name="Bedoonraj K" userId="aaea08fe-ada3-4d0d-a7a2-27c925cd651e" providerId="ADAL" clId="{88B8D5C6-BAC7-4BAC-B4E3-51AF7B898963}" dt="2023-06-07T14:14:37.540" v="10" actId="478"/>
          <ac:picMkLst>
            <pc:docMk/>
            <pc:sldMk cId="1307192310" sldId="258"/>
            <ac:picMk id="1040" creationId="{D32738CF-712E-4A0B-ABC3-672FB104886E}"/>
          </ac:picMkLst>
        </pc:picChg>
        <pc:picChg chg="add mod">
          <ac:chgData name="Bedoonraj K" userId="aaea08fe-ada3-4d0d-a7a2-27c925cd651e" providerId="ADAL" clId="{88B8D5C6-BAC7-4BAC-B4E3-51AF7B898963}" dt="2023-06-07T14:16:14.625" v="22" actId="1076"/>
          <ac:picMkLst>
            <pc:docMk/>
            <pc:sldMk cId="1307192310" sldId="258"/>
            <ac:picMk id="1042" creationId="{2D135F30-BF74-480F-A900-3A6DA84070C8}"/>
          </ac:picMkLst>
        </pc:picChg>
      </pc:sldChg>
      <pc:sldChg chg="addSp delSp new del">
        <pc:chgData name="Bedoonraj K" userId="aaea08fe-ada3-4d0d-a7a2-27c925cd651e" providerId="ADAL" clId="{88B8D5C6-BAC7-4BAC-B4E3-51AF7B898963}" dt="2023-06-07T14:16:44.083" v="28" actId="680"/>
        <pc:sldMkLst>
          <pc:docMk/>
          <pc:sldMk cId="1342155503" sldId="259"/>
        </pc:sldMkLst>
        <pc:picChg chg="add del">
          <ac:chgData name="Bedoonraj K" userId="aaea08fe-ada3-4d0d-a7a2-27c925cd651e" providerId="ADAL" clId="{88B8D5C6-BAC7-4BAC-B4E3-51AF7B898963}" dt="2023-06-07T14:16:43.365" v="27"/>
          <ac:picMkLst>
            <pc:docMk/>
            <pc:sldMk cId="1342155503" sldId="259"/>
            <ac:picMk id="2" creationId="{4BDA176A-340B-4B2E-B52E-2243E38BC704}"/>
          </ac:picMkLst>
        </pc:picChg>
      </pc:sldChg>
      <pc:sldChg chg="addSp modSp new mod">
        <pc:chgData name="Bedoonraj K" userId="aaea08fe-ada3-4d0d-a7a2-27c925cd651e" providerId="ADAL" clId="{88B8D5C6-BAC7-4BAC-B4E3-51AF7B898963}" dt="2023-06-07T14:17:44.623" v="71" actId="1038"/>
        <pc:sldMkLst>
          <pc:docMk/>
          <pc:sldMk cId="3007644193" sldId="259"/>
        </pc:sldMkLst>
        <pc:spChg chg="add mod">
          <ac:chgData name="Bedoonraj K" userId="aaea08fe-ada3-4d0d-a7a2-27c925cd651e" providerId="ADAL" clId="{88B8D5C6-BAC7-4BAC-B4E3-51AF7B898963}" dt="2023-06-07T14:17:44.623" v="71" actId="1038"/>
          <ac:spMkLst>
            <pc:docMk/>
            <pc:sldMk cId="3007644193" sldId="259"/>
            <ac:spMk id="3" creationId="{5BA3B425-6341-4C62-9528-92080B82CE92}"/>
          </ac:spMkLst>
        </pc:spChg>
        <pc:picChg chg="add mod">
          <ac:chgData name="Bedoonraj K" userId="aaea08fe-ada3-4d0d-a7a2-27c925cd651e" providerId="ADAL" clId="{88B8D5C6-BAC7-4BAC-B4E3-51AF7B898963}" dt="2023-06-07T14:16:59.151" v="32" actId="1076"/>
          <ac:picMkLst>
            <pc:docMk/>
            <pc:sldMk cId="3007644193" sldId="259"/>
            <ac:picMk id="2" creationId="{22DB84AC-0490-4B2D-8099-F897FE1BCDBB}"/>
          </ac:picMkLst>
        </pc:picChg>
      </pc:sldChg>
      <pc:sldChg chg="addSp modSp new mod">
        <pc:chgData name="Bedoonraj K" userId="aaea08fe-ada3-4d0d-a7a2-27c925cd651e" providerId="ADAL" clId="{88B8D5C6-BAC7-4BAC-B4E3-51AF7B898963}" dt="2023-09-13T11:03:41.506" v="75" actId="1076"/>
        <pc:sldMkLst>
          <pc:docMk/>
          <pc:sldMk cId="3804267244" sldId="260"/>
        </pc:sldMkLst>
        <pc:picChg chg="add mod">
          <ac:chgData name="Bedoonraj K" userId="aaea08fe-ada3-4d0d-a7a2-27c925cd651e" providerId="ADAL" clId="{88B8D5C6-BAC7-4BAC-B4E3-51AF7B898963}" dt="2023-09-13T11:03:41.506" v="75" actId="1076"/>
          <ac:picMkLst>
            <pc:docMk/>
            <pc:sldMk cId="3804267244" sldId="260"/>
            <ac:picMk id="2" creationId="{8A5E45FA-BDDD-48E4-8B95-D86E85A44FEB}"/>
          </ac:picMkLst>
        </pc:picChg>
      </pc:sldChg>
      <pc:sldChg chg="addSp delSp modSp add mod">
        <pc:chgData name="Bedoonraj K" userId="aaea08fe-ada3-4d0d-a7a2-27c925cd651e" providerId="ADAL" clId="{88B8D5C6-BAC7-4BAC-B4E3-51AF7B898963}" dt="2023-09-28T04:56:26.293" v="148" actId="1076"/>
        <pc:sldMkLst>
          <pc:docMk/>
          <pc:sldMk cId="732883414" sldId="261"/>
        </pc:sldMkLst>
        <pc:spChg chg="add del mod ord">
          <ac:chgData name="Bedoonraj K" userId="aaea08fe-ada3-4d0d-a7a2-27c925cd651e" providerId="ADAL" clId="{88B8D5C6-BAC7-4BAC-B4E3-51AF7B898963}" dt="2023-09-13T11:06:28.070" v="94" actId="478"/>
          <ac:spMkLst>
            <pc:docMk/>
            <pc:sldMk cId="732883414" sldId="261"/>
            <ac:spMk id="3" creationId="{CF8F89F4-27DD-DFC9-8B02-1ECFF2580062}"/>
          </ac:spMkLst>
        </pc:spChg>
        <pc:spChg chg="add mod ord">
          <ac:chgData name="Bedoonraj K" userId="aaea08fe-ada3-4d0d-a7a2-27c925cd651e" providerId="ADAL" clId="{88B8D5C6-BAC7-4BAC-B4E3-51AF7B898963}" dt="2023-09-28T04:56:26.293" v="148" actId="1076"/>
          <ac:spMkLst>
            <pc:docMk/>
            <pc:sldMk cId="732883414" sldId="261"/>
            <ac:spMk id="4" creationId="{A9EC0C45-7269-41A6-56BE-39FAA3BABE4B}"/>
          </ac:spMkLst>
        </pc:spChg>
        <pc:picChg chg="add del mod">
          <ac:chgData name="Bedoonraj K" userId="aaea08fe-ada3-4d0d-a7a2-27c925cd651e" providerId="ADAL" clId="{88B8D5C6-BAC7-4BAC-B4E3-51AF7B898963}" dt="2023-09-28T04:56:01.662" v="142" actId="478"/>
          <ac:picMkLst>
            <pc:docMk/>
            <pc:sldMk cId="732883414" sldId="261"/>
            <ac:picMk id="2" creationId="{8A5E45FA-BDDD-48E4-8B95-D86E85A44FEB}"/>
          </ac:picMkLst>
        </pc:picChg>
        <pc:picChg chg="add mod">
          <ac:chgData name="Bedoonraj K" userId="aaea08fe-ada3-4d0d-a7a2-27c925cd651e" providerId="ADAL" clId="{88B8D5C6-BAC7-4BAC-B4E3-51AF7B898963}" dt="2023-09-28T04:56:20.718" v="147" actId="1076"/>
          <ac:picMkLst>
            <pc:docMk/>
            <pc:sldMk cId="732883414" sldId="261"/>
            <ac:picMk id="3" creationId="{076DD77D-4868-AB57-BAF5-21E8257F42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0F1A-1019-4AAA-ACEB-825F68BB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94D9F-0236-4737-9ADF-860B4D48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0F35-3580-48FC-B7DF-187B68B2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72B0-76EA-4CFD-8C25-8C1AE846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517D-7FEE-4E89-9DEF-348DF8EB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5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1BB-2A32-429B-BE8B-F1BA6695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FBD1A-B353-4FBD-B852-3043D1F1B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8D2C-D587-44EA-9C47-FE0D9930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A6CB-40CB-491F-85A5-6E7D3241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125A-CB00-41DE-962C-048F21B7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5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C210-4D8E-4898-8D59-E5656355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324A-290B-429E-949F-BCC5FE83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0CF7-1FEE-43A6-9DAE-9B3CB1D4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F8D4-6937-4526-9DC6-CF3115C7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1900-4BC5-4A33-B330-A57C24F6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3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4993-D485-465C-BCAC-0ED9A0E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6117-FEE8-426F-821A-6A53B9FC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6B78-4AD9-4265-8288-DA7758CA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B8FE-BD79-4F9E-A890-7CC4C415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FF76-BE64-4979-A867-457B2771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2111-0A15-42D2-B5FB-7534062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F9C64-C21D-46C6-B5F3-B556FD34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790-24D4-42F4-A8A2-301E182B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309F-A879-418E-ABDD-F7EC4FC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F1DD-ED29-4FDD-B374-9FF6258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AE06-650B-4EE9-896E-BC1DCF2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FA56-E24A-48DF-9B91-889D491EE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A346C-F8E9-454E-901B-4640E47C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6414-D1B5-42DC-B15E-993C5458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65A3D-70C1-4453-9433-305622D3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58A0-2366-4E8D-8F92-054888BC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0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3057-C098-4200-9AA3-72CD10A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29EEC-87FC-4CDA-BEA9-204A45A1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F70D-83BD-4EA7-9FF8-347DD9C1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25A41-DAC4-4289-A446-3ED8BCFCB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D6575-25FF-4383-980A-33B5DDE3E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E6898-7A2B-41F6-B9D0-B07C4A60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CBC28-0646-480B-8789-C4FFD711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54ED3-B5B4-4B34-A8C4-365EB6AF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50B7-15A1-41AF-974D-DA1E652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CEDBC-12BC-49D2-8E05-FBBB607F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5410A-0E2E-4881-9D76-AB36F37B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6AC3-C529-48E2-9B62-A4A51FAC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6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EA219-8333-40F0-9518-0F5DE3FB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7180E-D964-4240-B3C0-231916E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C9094-8B15-47F5-9179-D9A475BD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EED1-8344-4F57-9369-E490F633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86A1-9994-4E4A-BEE2-AB53214F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DE48-B8A8-4D35-A55B-DFB2DEE6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B53A-1619-49AC-BA67-A63C6C09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F1C26-C40E-47BE-A4A3-C9DC6B5E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3F21-F624-4B96-A8B0-727097A8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E82A-1DE5-4E7F-907C-7D90C512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4A87A-517B-492F-8AF9-49FCFE521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C4766-0575-41B5-BAF4-F84A42F0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6AB27-4C13-4BBF-8A6B-FB12554F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0398-8353-4F37-9846-E6DD8E5E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6CE88-0C39-406B-AB46-DABDC506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1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D4028-6348-47E2-90FE-8A95DECD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1541-121A-4890-8620-0A493E05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8491-3BD9-452C-B46A-EF279B43F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485A-55F5-4443-BFC4-0801F455BAD6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7B0BC-B533-4F4B-A0BE-19E9891FE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2464-6513-4A44-A62C-51BA2A4A0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78AB-35BE-42A3-A78C-F5F15E300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9DA01-04C1-4646-915A-FD09FDAB619E}"/>
              </a:ext>
            </a:extLst>
          </p:cNvPr>
          <p:cNvSpPr txBox="1">
            <a:spLocks/>
          </p:cNvSpPr>
          <p:nvPr/>
        </p:nvSpPr>
        <p:spPr>
          <a:xfrm>
            <a:off x="10715509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fld id="{D57F1E4F-1CFF-5643-939E-217C01CDF565}" type="slidenum">
              <a:rPr lang="en-US" sz="2800" smtClean="0">
                <a:solidFill>
                  <a:prstClr val="white"/>
                </a:solidFill>
                <a:latin typeface="Century Gothic" panose="020B0502020202020204"/>
              </a:rPr>
              <a:pPr algn="ctr" defTabSz="457200">
                <a:defRPr/>
              </a:pPr>
              <a:t>1</a:t>
            </a:fld>
            <a:endParaRPr lang="en-US" sz="280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E36B9-FD35-46BB-A186-294ACE66484D}"/>
              </a:ext>
            </a:extLst>
          </p:cNvPr>
          <p:cNvSpPr txBox="1"/>
          <p:nvPr/>
        </p:nvSpPr>
        <p:spPr>
          <a:xfrm>
            <a:off x="590307" y="382326"/>
            <a:ext cx="730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>
                <a:ln>
                  <a:noFill/>
                </a:ln>
                <a:solidFill>
                  <a:srgbClr val="75B5E4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Flow – new 18/04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BEE747-84DE-455B-B61E-5A62721A8D18}"/>
              </a:ext>
            </a:extLst>
          </p:cNvPr>
          <p:cNvSpPr/>
          <p:nvPr/>
        </p:nvSpPr>
        <p:spPr>
          <a:xfrm>
            <a:off x="535959" y="1380728"/>
            <a:ext cx="1091448" cy="47253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NaFP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C9DBA9-C1B5-4835-B281-6FA13124893A}"/>
              </a:ext>
            </a:extLst>
          </p:cNvPr>
          <p:cNvSpPr/>
          <p:nvPr/>
        </p:nvSpPr>
        <p:spPr>
          <a:xfrm>
            <a:off x="587029" y="1565818"/>
            <a:ext cx="964107" cy="25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NSHEALTH_DHW_NAFP_DHW_Query_Monthly</a:t>
            </a:r>
            <a:endParaRPr kumimoji="0" lang="en-IN" sz="4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6AA23-7D6C-461B-A074-D82D915F1A4D}"/>
              </a:ext>
            </a:extLst>
          </p:cNvPr>
          <p:cNvSpPr/>
          <p:nvPr/>
        </p:nvSpPr>
        <p:spPr>
          <a:xfrm>
            <a:off x="523635" y="1909040"/>
            <a:ext cx="1091448" cy="5979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03EA0A-3ED8-4CBE-9F81-DFC74C13AA20}"/>
              </a:ext>
            </a:extLst>
          </p:cNvPr>
          <p:cNvSpPr/>
          <p:nvPr/>
        </p:nvSpPr>
        <p:spPr>
          <a:xfrm>
            <a:off x="468042" y="2621111"/>
            <a:ext cx="1091448" cy="7924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F36D5A-ED12-436B-B672-2716E0724CFF}"/>
              </a:ext>
            </a:extLst>
          </p:cNvPr>
          <p:cNvSpPr/>
          <p:nvPr/>
        </p:nvSpPr>
        <p:spPr>
          <a:xfrm>
            <a:off x="442293" y="3449915"/>
            <a:ext cx="1091448" cy="52144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9703A4-07A2-4841-8C4D-BF18A5140CA8}"/>
              </a:ext>
            </a:extLst>
          </p:cNvPr>
          <p:cNvSpPr/>
          <p:nvPr/>
        </p:nvSpPr>
        <p:spPr>
          <a:xfrm>
            <a:off x="449527" y="4028665"/>
            <a:ext cx="1091448" cy="3699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3FB424-62F7-4FBB-993A-5D732DFB7961}"/>
              </a:ext>
            </a:extLst>
          </p:cNvPr>
          <p:cNvSpPr/>
          <p:nvPr/>
        </p:nvSpPr>
        <p:spPr>
          <a:xfrm>
            <a:off x="551321" y="2198714"/>
            <a:ext cx="958584" cy="1146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DAD_HOSPITAL_DATA_ICD10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0EA13F-8771-49F7-A5B3-A9994C989FBD}"/>
              </a:ext>
            </a:extLst>
          </p:cNvPr>
          <p:cNvSpPr/>
          <p:nvPr/>
        </p:nvSpPr>
        <p:spPr>
          <a:xfrm>
            <a:off x="487186" y="2834641"/>
            <a:ext cx="904476" cy="11460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DSS_INDIVIDUAL_2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FF9D2A-C9D2-4D19-8530-5E12C492C80F}"/>
              </a:ext>
            </a:extLst>
          </p:cNvPr>
          <p:cNvSpPr/>
          <p:nvPr/>
        </p:nvSpPr>
        <p:spPr>
          <a:xfrm>
            <a:off x="453258" y="3700905"/>
            <a:ext cx="971880" cy="2282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NSHA_Repos_PAT_NedEncounter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8B2494-ED75-4C17-96FD-764F22305E69}"/>
              </a:ext>
            </a:extLst>
          </p:cNvPr>
          <p:cNvSpPr/>
          <p:nvPr/>
        </p:nvSpPr>
        <p:spPr>
          <a:xfrm>
            <a:off x="476965" y="4172225"/>
            <a:ext cx="1011924" cy="2314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CLIENT_REGISTRY_COMPOSITE_VIEW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326403-C146-401E-8FD9-56BBCB500687}"/>
              </a:ext>
            </a:extLst>
          </p:cNvPr>
          <p:cNvSpPr/>
          <p:nvPr/>
        </p:nvSpPr>
        <p:spPr>
          <a:xfrm>
            <a:off x="463984" y="4508391"/>
            <a:ext cx="1091448" cy="61117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476144-11D9-4B65-A0C7-91D2379F3677}"/>
              </a:ext>
            </a:extLst>
          </p:cNvPr>
          <p:cNvSpPr/>
          <p:nvPr/>
        </p:nvSpPr>
        <p:spPr>
          <a:xfrm>
            <a:off x="712936" y="4626818"/>
            <a:ext cx="705336" cy="10968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IDENTIFIER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2E3A20-D3C6-4CEB-8DDD-F9413D485D64}"/>
              </a:ext>
            </a:extLst>
          </p:cNvPr>
          <p:cNvSpPr/>
          <p:nvPr/>
        </p:nvSpPr>
        <p:spPr>
          <a:xfrm>
            <a:off x="712936" y="4726656"/>
            <a:ext cx="709632" cy="11947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F18B5E-73FC-444C-BE8F-C6CC4AD115CB}"/>
              </a:ext>
            </a:extLst>
          </p:cNvPr>
          <p:cNvSpPr/>
          <p:nvPr/>
        </p:nvSpPr>
        <p:spPr>
          <a:xfrm>
            <a:off x="559960" y="2340933"/>
            <a:ext cx="958584" cy="11461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DAD_HOSPITAL_DATA_ICD11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7C8935-9532-42F9-9C80-20647A7D41F6}"/>
              </a:ext>
            </a:extLst>
          </p:cNvPr>
          <p:cNvSpPr/>
          <p:nvPr/>
        </p:nvSpPr>
        <p:spPr>
          <a:xfrm>
            <a:off x="855928" y="4916476"/>
            <a:ext cx="562344" cy="11460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Person_index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9465D4-4F5A-4A09-8434-254A86EB8E3A}"/>
              </a:ext>
            </a:extLst>
          </p:cNvPr>
          <p:cNvSpPr/>
          <p:nvPr/>
        </p:nvSpPr>
        <p:spPr>
          <a:xfrm>
            <a:off x="3506736" y="1495291"/>
            <a:ext cx="1091448" cy="7500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DD71D-A1B7-4C49-9B69-D3D77CF799BE}"/>
              </a:ext>
            </a:extLst>
          </p:cNvPr>
          <p:cNvSpPr/>
          <p:nvPr/>
        </p:nvSpPr>
        <p:spPr>
          <a:xfrm>
            <a:off x="3566007" y="1686174"/>
            <a:ext cx="958584" cy="1732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DAD_MZ_CLIENT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A2CBA8-BE50-4769-B1F3-D60F982265D6}"/>
              </a:ext>
            </a:extLst>
          </p:cNvPr>
          <p:cNvSpPr/>
          <p:nvPr/>
        </p:nvSpPr>
        <p:spPr>
          <a:xfrm>
            <a:off x="3506736" y="2359764"/>
            <a:ext cx="1091448" cy="7500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MZ_Address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MZ_Address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MZ_Address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9628C4-5391-4EA1-A25D-25DBEB21F055}"/>
              </a:ext>
            </a:extLst>
          </p:cNvPr>
          <p:cNvSpPr/>
          <p:nvPr/>
        </p:nvSpPr>
        <p:spPr>
          <a:xfrm>
            <a:off x="3506736" y="3200173"/>
            <a:ext cx="1091448" cy="750038"/>
          </a:xfrm>
          <a:prstGeom prst="roundRect">
            <a:avLst>
              <a:gd name="adj" fmla="val 11501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MZ_Provider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82F620-A74D-4E12-8D92-69382FC9EE02}"/>
              </a:ext>
            </a:extLst>
          </p:cNvPr>
          <p:cNvSpPr/>
          <p:nvPr/>
        </p:nvSpPr>
        <p:spPr>
          <a:xfrm>
            <a:off x="497469" y="2990404"/>
            <a:ext cx="904476" cy="12095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DSS_INDIV_CIVIC_ADDRESS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79BD3A-CCAF-4885-9200-A4301C4515AB}"/>
              </a:ext>
            </a:extLst>
          </p:cNvPr>
          <p:cNvSpPr/>
          <p:nvPr/>
        </p:nvSpPr>
        <p:spPr>
          <a:xfrm>
            <a:off x="508725" y="3197390"/>
            <a:ext cx="904476" cy="12095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DSS_PROVIDER_2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935882-EA25-4BD1-8019-08BB837A83D4}"/>
              </a:ext>
            </a:extLst>
          </p:cNvPr>
          <p:cNvSpPr/>
          <p:nvPr/>
        </p:nvSpPr>
        <p:spPr>
          <a:xfrm>
            <a:off x="447364" y="5189915"/>
            <a:ext cx="1091448" cy="47980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89A8CE-A7E1-4783-9382-407648D1695C}"/>
              </a:ext>
            </a:extLst>
          </p:cNvPr>
          <p:cNvSpPr/>
          <p:nvPr/>
        </p:nvSpPr>
        <p:spPr>
          <a:xfrm>
            <a:off x="459688" y="5388306"/>
            <a:ext cx="1091448" cy="1178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PROVIDER_REGISTRY_COMPOSITE_VIEW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7FF3A63-7581-4B4E-9091-BACF70EACAF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27407" y="1579958"/>
            <a:ext cx="1933641" cy="37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AC9BC50-20D5-45E7-BA4E-99B625379B3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518544" y="1772804"/>
            <a:ext cx="2047463" cy="625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0B0DB57-2FB9-45C1-B6CB-3FE105D32F42}"/>
              </a:ext>
            </a:extLst>
          </p:cNvPr>
          <p:cNvCxnSpPr>
            <a:cxnSpLocks/>
          </p:cNvCxnSpPr>
          <p:nvPr/>
        </p:nvCxnSpPr>
        <p:spPr>
          <a:xfrm>
            <a:off x="1678477" y="1307621"/>
            <a:ext cx="1882571" cy="31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7F4633-2FBC-4D1A-A4AA-577A573134E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91662" y="1958790"/>
            <a:ext cx="2127398" cy="933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4F167EF-325B-420A-BA12-41526CE02D3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1401945" y="2734783"/>
            <a:ext cx="2104791" cy="316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BF26C4-B600-4DED-92F8-470B728CE87C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1413201" y="3257869"/>
            <a:ext cx="2093535" cy="317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F872220-EE64-4B34-8EA3-11DA94FD473D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1425138" y="1870310"/>
            <a:ext cx="2081598" cy="1944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3332BFB-020A-4639-966C-FF788E172C5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1488889" y="1870310"/>
            <a:ext cx="2017847" cy="2417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90896CA-A71C-415C-876A-FECD6141A66A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1418272" y="1870310"/>
            <a:ext cx="2088464" cy="2811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9059D1-FECA-4554-987F-E652CE1600C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1422568" y="1870310"/>
            <a:ext cx="2084168" cy="2916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BE4B411-7FF3-4306-BFDE-CF5CCA5FB3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1418272" y="1870310"/>
            <a:ext cx="2088464" cy="3103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52E135E-E7C5-4B37-B358-9346475E6ED8}"/>
              </a:ext>
            </a:extLst>
          </p:cNvPr>
          <p:cNvSpPr/>
          <p:nvPr/>
        </p:nvSpPr>
        <p:spPr>
          <a:xfrm>
            <a:off x="427015" y="992776"/>
            <a:ext cx="1714500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Standardized Storage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Zone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4D6000-0AC9-47C5-8E0B-A77D4BF6BD6F}"/>
              </a:ext>
            </a:extLst>
          </p:cNvPr>
          <p:cNvSpPr/>
          <p:nvPr/>
        </p:nvSpPr>
        <p:spPr>
          <a:xfrm>
            <a:off x="3045696" y="992775"/>
            <a:ext cx="8876338" cy="5204765"/>
          </a:xfrm>
          <a:prstGeom prst="roundRect">
            <a:avLst>
              <a:gd name="adj" fmla="val 16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Curated Storage Zone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72CDA6F-F5A5-471E-9499-11D38D6C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90" y="5669717"/>
            <a:ext cx="695680" cy="59482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27038A6-47FB-4D3D-851A-01EA84BD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086" y="5669717"/>
            <a:ext cx="695680" cy="55429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884EFD7-8FFF-4F3C-8FC8-874AA162333B}"/>
              </a:ext>
            </a:extLst>
          </p:cNvPr>
          <p:cNvSpPr/>
          <p:nvPr/>
        </p:nvSpPr>
        <p:spPr>
          <a:xfrm>
            <a:off x="3295013" y="1215816"/>
            <a:ext cx="1540315" cy="3024380"/>
          </a:xfrm>
          <a:prstGeom prst="roundRect">
            <a:avLst>
              <a:gd name="adj" fmla="val 98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9F5884-C247-40CE-B50C-F0ED56B90480}"/>
              </a:ext>
            </a:extLst>
          </p:cNvPr>
          <p:cNvSpPr txBox="1"/>
          <p:nvPr/>
        </p:nvSpPr>
        <p:spPr>
          <a:xfrm>
            <a:off x="3561048" y="4017394"/>
            <a:ext cx="1091448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07AFB1-4F08-46A6-9745-85A63DFA6550}"/>
              </a:ext>
            </a:extLst>
          </p:cNvPr>
          <p:cNvSpPr txBox="1"/>
          <p:nvPr/>
        </p:nvSpPr>
        <p:spPr>
          <a:xfrm>
            <a:off x="661729" y="5935931"/>
            <a:ext cx="1091448" cy="261610"/>
          </a:xfrm>
          <a:prstGeom prst="rect">
            <a:avLst/>
          </a:prstGeom>
          <a:solidFill>
            <a:srgbClr val="A3CEED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Delta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77F8D07-E958-42A2-9A88-43884715DD9F}"/>
              </a:ext>
            </a:extLst>
          </p:cNvPr>
          <p:cNvSpPr/>
          <p:nvPr/>
        </p:nvSpPr>
        <p:spPr>
          <a:xfrm>
            <a:off x="5025326" y="1222593"/>
            <a:ext cx="261258" cy="30243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PROFISEE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3E8616-45E1-4513-99CE-12303E5CDEA6}"/>
              </a:ext>
            </a:extLst>
          </p:cNvPr>
          <p:cNvSpPr/>
          <p:nvPr/>
        </p:nvSpPr>
        <p:spPr>
          <a:xfrm>
            <a:off x="6703330" y="1215154"/>
            <a:ext cx="1508492" cy="4785052"/>
          </a:xfrm>
          <a:prstGeom prst="roundRect">
            <a:avLst>
              <a:gd name="adj" fmla="val 33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CZSTG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159C1CF-D0BF-4516-8704-064CFA88055C}"/>
              </a:ext>
            </a:extLst>
          </p:cNvPr>
          <p:cNvSpPr/>
          <p:nvPr/>
        </p:nvSpPr>
        <p:spPr>
          <a:xfrm>
            <a:off x="6984859" y="2388653"/>
            <a:ext cx="790747" cy="1337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Xwalk_Person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AA4CFC8-B3DA-4084-8008-822092DCC47E}"/>
              </a:ext>
            </a:extLst>
          </p:cNvPr>
          <p:cNvSpPr/>
          <p:nvPr/>
        </p:nvSpPr>
        <p:spPr>
          <a:xfrm>
            <a:off x="6984860" y="2533781"/>
            <a:ext cx="790746" cy="1337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Xwalk_provider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874248F-2D38-4ACD-BE4C-56A71711E25B}"/>
              </a:ext>
            </a:extLst>
          </p:cNvPr>
          <p:cNvSpPr/>
          <p:nvPr/>
        </p:nvSpPr>
        <p:spPr>
          <a:xfrm>
            <a:off x="6966419" y="2733239"/>
            <a:ext cx="783629" cy="1337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Xwalk_</a:t>
            </a:r>
            <a:r>
              <a:rPr lang="en-IN" sz="600" err="1">
                <a:solidFill>
                  <a:srgbClr val="124163"/>
                </a:solidFill>
                <a:latin typeface="Century Gothic" panose="020B0502020202020204"/>
              </a:rPr>
              <a:t>Address</a:t>
            </a:r>
            <a:endParaRPr kumimoji="0" lang="en-IN" sz="600" b="0" i="0" u="none" strike="noStrike" kern="1200" cap="none" spc="0" normalizeH="0" baseline="0" noProof="0" err="1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1D8EF1-95C5-4109-B0EA-4C21AAFB119F}"/>
              </a:ext>
            </a:extLst>
          </p:cNvPr>
          <p:cNvSpPr/>
          <p:nvPr/>
        </p:nvSpPr>
        <p:spPr>
          <a:xfrm>
            <a:off x="5445530" y="1227765"/>
            <a:ext cx="1010068" cy="1820153"/>
          </a:xfrm>
          <a:prstGeom prst="roundRect">
            <a:avLst>
              <a:gd name="adj" fmla="val 59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MZOUT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5A1BB3B-69C2-478F-8D21-6CDEFFB37219}"/>
              </a:ext>
            </a:extLst>
          </p:cNvPr>
          <p:cNvSpPr/>
          <p:nvPr/>
        </p:nvSpPr>
        <p:spPr>
          <a:xfrm>
            <a:off x="5557953" y="1481109"/>
            <a:ext cx="562344" cy="1337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MZ_Client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CA173B-3852-49F8-87EE-F0FA7D11F41B}"/>
              </a:ext>
            </a:extLst>
          </p:cNvPr>
          <p:cNvSpPr/>
          <p:nvPr/>
        </p:nvSpPr>
        <p:spPr>
          <a:xfrm>
            <a:off x="5557952" y="1612363"/>
            <a:ext cx="694121" cy="1476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MZ_Provider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61C1C95-CDB1-4C5E-9555-6A1F31766419}"/>
              </a:ext>
            </a:extLst>
          </p:cNvPr>
          <p:cNvSpPr/>
          <p:nvPr/>
        </p:nvSpPr>
        <p:spPr>
          <a:xfrm>
            <a:off x="5565070" y="1772292"/>
            <a:ext cx="723662" cy="1367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MZ_Address</a:t>
            </a: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52B5D2-A6FC-4462-91DD-4A199F19A53C}"/>
              </a:ext>
            </a:extLst>
          </p:cNvPr>
          <p:cNvCxnSpPr>
            <a:cxnSpLocks/>
          </p:cNvCxnSpPr>
          <p:nvPr/>
        </p:nvCxnSpPr>
        <p:spPr>
          <a:xfrm>
            <a:off x="5881779" y="4048199"/>
            <a:ext cx="1" cy="15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23844E9-F2DE-4996-B2A1-3536352F27E9}"/>
              </a:ext>
            </a:extLst>
          </p:cNvPr>
          <p:cNvSpPr/>
          <p:nvPr/>
        </p:nvSpPr>
        <p:spPr>
          <a:xfrm>
            <a:off x="10532391" y="2208455"/>
            <a:ext cx="1170156" cy="821126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OMOP Domain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Person_ext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highlight>
                <a:srgbClr val="FFFF00"/>
              </a:highlight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Provider_ext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Location_ext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C9EB09-2577-448E-B0ED-C56E64F453CC}"/>
              </a:ext>
            </a:extLst>
          </p:cNvPr>
          <p:cNvSpPr/>
          <p:nvPr/>
        </p:nvSpPr>
        <p:spPr>
          <a:xfrm>
            <a:off x="6807719" y="4542696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Person_stg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9D6DAFD-743C-4389-BE19-E44B1A736961}"/>
              </a:ext>
            </a:extLst>
          </p:cNvPr>
          <p:cNvSpPr/>
          <p:nvPr/>
        </p:nvSpPr>
        <p:spPr>
          <a:xfrm>
            <a:off x="10344435" y="1743985"/>
            <a:ext cx="1394623" cy="1999018"/>
          </a:xfrm>
          <a:prstGeom prst="roundRect">
            <a:avLst>
              <a:gd name="adj" fmla="val 11236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E6D1CC-377D-442C-B82F-3D83B1949C57}"/>
              </a:ext>
            </a:extLst>
          </p:cNvPr>
          <p:cNvSpPr/>
          <p:nvPr/>
        </p:nvSpPr>
        <p:spPr>
          <a:xfrm>
            <a:off x="6783193" y="5035443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License_stg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9982FA-1F1F-4699-9B57-11465BD11CFB}"/>
              </a:ext>
            </a:extLst>
          </p:cNvPr>
          <p:cNvSpPr/>
          <p:nvPr/>
        </p:nvSpPr>
        <p:spPr>
          <a:xfrm>
            <a:off x="6775840" y="5212145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Speciality_stg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DA40CF0-3E23-4F63-8052-58CF096AEA94}"/>
              </a:ext>
            </a:extLst>
          </p:cNvPr>
          <p:cNvSpPr/>
          <p:nvPr/>
        </p:nvSpPr>
        <p:spPr>
          <a:xfrm>
            <a:off x="10596360" y="1958725"/>
            <a:ext cx="1039582" cy="230529"/>
          </a:xfrm>
          <a:prstGeom prst="roundRect">
            <a:avLst/>
          </a:prstGeom>
          <a:solidFill>
            <a:srgbClr val="FFE342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OMOP CDM Vocabulary Tables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D9A81-FF18-472F-95FE-125C53B3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090" y="1446202"/>
            <a:ext cx="761805" cy="437098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2931642-68BE-47B7-A9D5-2F9184D5BC08}"/>
              </a:ext>
            </a:extLst>
          </p:cNvPr>
          <p:cNvSpPr/>
          <p:nvPr/>
        </p:nvSpPr>
        <p:spPr>
          <a:xfrm>
            <a:off x="6775310" y="4275711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Provider_stg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675D35C-8ADD-4AEE-AC19-AD8EDD1CA262}"/>
              </a:ext>
            </a:extLst>
          </p:cNvPr>
          <p:cNvSpPr/>
          <p:nvPr/>
        </p:nvSpPr>
        <p:spPr>
          <a:xfrm>
            <a:off x="6775310" y="4056253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Location_stg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38FA610-E317-474E-A600-0D6C416BA253}"/>
              </a:ext>
            </a:extLst>
          </p:cNvPr>
          <p:cNvSpPr/>
          <p:nvPr/>
        </p:nvSpPr>
        <p:spPr>
          <a:xfrm>
            <a:off x="8424427" y="3675436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License Table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153AE0B-09E1-46F5-866F-CD4D6115B37C}"/>
              </a:ext>
            </a:extLst>
          </p:cNvPr>
          <p:cNvSpPr/>
          <p:nvPr/>
        </p:nvSpPr>
        <p:spPr>
          <a:xfrm>
            <a:off x="8424427" y="3840822"/>
            <a:ext cx="1039582" cy="16824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Speciality Table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2C778401-8943-45F3-ABA4-ED8FCCAE0BC7}"/>
              </a:ext>
            </a:extLst>
          </p:cNvPr>
          <p:cNvSpPr/>
          <p:nvPr/>
        </p:nvSpPr>
        <p:spPr>
          <a:xfrm>
            <a:off x="10084090" y="2762529"/>
            <a:ext cx="183709" cy="413730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A4F89B6-2405-4711-9548-A78EDA874F7E}"/>
              </a:ext>
            </a:extLst>
          </p:cNvPr>
          <p:cNvSpPr/>
          <p:nvPr/>
        </p:nvSpPr>
        <p:spPr>
          <a:xfrm>
            <a:off x="8337907" y="1180427"/>
            <a:ext cx="1508492" cy="3521922"/>
          </a:xfrm>
          <a:prstGeom prst="roundRect">
            <a:avLst>
              <a:gd name="adj" fmla="val 33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CZ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3509487-7F42-42D5-99E4-E5586168FEC7}"/>
              </a:ext>
            </a:extLst>
          </p:cNvPr>
          <p:cNvSpPr/>
          <p:nvPr/>
        </p:nvSpPr>
        <p:spPr>
          <a:xfrm>
            <a:off x="8432049" y="3262282"/>
            <a:ext cx="562344" cy="13377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900BA3F-211E-45C6-83B0-6606CEF2D86D}"/>
              </a:ext>
            </a:extLst>
          </p:cNvPr>
          <p:cNvSpPr/>
          <p:nvPr/>
        </p:nvSpPr>
        <p:spPr>
          <a:xfrm>
            <a:off x="8432049" y="3407410"/>
            <a:ext cx="562344" cy="13377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Provider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74EFDEE-BE51-4542-B8A2-878E691C77C1}"/>
              </a:ext>
            </a:extLst>
          </p:cNvPr>
          <p:cNvSpPr/>
          <p:nvPr/>
        </p:nvSpPr>
        <p:spPr>
          <a:xfrm>
            <a:off x="8432049" y="3553465"/>
            <a:ext cx="562344" cy="133779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D4B1E0-EB74-4D92-AC60-DA7F10B89A36}"/>
              </a:ext>
            </a:extLst>
          </p:cNvPr>
          <p:cNvSpPr txBox="1"/>
          <p:nvPr/>
        </p:nvSpPr>
        <p:spPr>
          <a:xfrm>
            <a:off x="8405481" y="1442893"/>
            <a:ext cx="1643797" cy="11079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CONCEPT_CLASS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CONCEPT_RELATIONSHIP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RELATIONSHIP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CONCEPT_ANCESTOR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CONCEPT_SYNONYM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F6ABA8-9205-43B8-86FA-7BB61317AA08}"/>
              </a:ext>
            </a:extLst>
          </p:cNvPr>
          <p:cNvSpPr txBox="1"/>
          <p:nvPr/>
        </p:nvSpPr>
        <p:spPr>
          <a:xfrm>
            <a:off x="5534316" y="2812785"/>
            <a:ext cx="847386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CD8066-FDDB-419C-849B-FFEB1C3B7969}"/>
              </a:ext>
            </a:extLst>
          </p:cNvPr>
          <p:cNvSpPr txBox="1"/>
          <p:nvPr/>
        </p:nvSpPr>
        <p:spPr>
          <a:xfrm>
            <a:off x="6975535" y="5669717"/>
            <a:ext cx="1016659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Delta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34AB7A5-61F1-408E-B561-F02E57698027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1509905" y="2256019"/>
            <a:ext cx="5297814" cy="23707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04730D7-242A-4FD7-93F3-266336D61EDA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>
            <a:off x="1425138" y="3815047"/>
            <a:ext cx="5350172" cy="5447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F5F3B1-5A0C-4DA3-8BD9-20D3BC2768BF}"/>
              </a:ext>
            </a:extLst>
          </p:cNvPr>
          <p:cNvSpPr txBox="1"/>
          <p:nvPr/>
        </p:nvSpPr>
        <p:spPr>
          <a:xfrm>
            <a:off x="8482857" y="4397790"/>
            <a:ext cx="1016659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FC5192-963C-4C4F-A4A9-ECF40E5DBFFF}"/>
              </a:ext>
            </a:extLst>
          </p:cNvPr>
          <p:cNvSpPr txBox="1"/>
          <p:nvPr/>
        </p:nvSpPr>
        <p:spPr>
          <a:xfrm>
            <a:off x="10563545" y="3455368"/>
            <a:ext cx="927430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External Tables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BB98C-48B9-4575-BF1D-D25AC691EA41}"/>
              </a:ext>
            </a:extLst>
          </p:cNvPr>
          <p:cNvCxnSpPr>
            <a:cxnSpLocks/>
          </p:cNvCxnSpPr>
          <p:nvPr/>
        </p:nvCxnSpPr>
        <p:spPr>
          <a:xfrm>
            <a:off x="8225725" y="2990404"/>
            <a:ext cx="144144" cy="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4DB816B-BF59-424E-BDD2-71E63A22AA2B}"/>
              </a:ext>
            </a:extLst>
          </p:cNvPr>
          <p:cNvCxnSpPr>
            <a:cxnSpLocks/>
            <a:stCxn id="50" idx="3"/>
            <a:endCxn id="47" idx="0"/>
          </p:cNvCxnSpPr>
          <p:nvPr/>
        </p:nvCxnSpPr>
        <p:spPr>
          <a:xfrm>
            <a:off x="6455598" y="2137842"/>
            <a:ext cx="924635" cy="2508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FE1FEBC-035A-4D02-BC45-F21DA066F2E2}"/>
              </a:ext>
            </a:extLst>
          </p:cNvPr>
          <p:cNvSpPr txBox="1"/>
          <p:nvPr/>
        </p:nvSpPr>
        <p:spPr>
          <a:xfrm>
            <a:off x="7502450" y="2135474"/>
            <a:ext cx="474293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8EFD82-9756-4612-AE3D-24360DA71E3F}"/>
              </a:ext>
            </a:extLst>
          </p:cNvPr>
          <p:cNvSpPr txBox="1"/>
          <p:nvPr/>
        </p:nvSpPr>
        <p:spPr>
          <a:xfrm>
            <a:off x="7340283" y="3283847"/>
            <a:ext cx="474293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A2D2C0-DCEF-43CC-96BF-275EBA863226}"/>
              </a:ext>
            </a:extLst>
          </p:cNvPr>
          <p:cNvSpPr txBox="1"/>
          <p:nvPr/>
        </p:nvSpPr>
        <p:spPr>
          <a:xfrm>
            <a:off x="9354521" y="1137012"/>
            <a:ext cx="474293" cy="21544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Type1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780E694-4449-41C3-9E8C-57D1932E24CE}"/>
              </a:ext>
            </a:extLst>
          </p:cNvPr>
          <p:cNvCxnSpPr>
            <a:cxnSpLocks/>
          </p:cNvCxnSpPr>
          <p:nvPr/>
        </p:nvCxnSpPr>
        <p:spPr>
          <a:xfrm>
            <a:off x="2170647" y="5282395"/>
            <a:ext cx="4547607" cy="95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DAC7A5E-8347-4951-B60D-37989B899733}"/>
              </a:ext>
            </a:extLst>
          </p:cNvPr>
          <p:cNvSpPr/>
          <p:nvPr/>
        </p:nvSpPr>
        <p:spPr>
          <a:xfrm>
            <a:off x="6775310" y="3213327"/>
            <a:ext cx="1114189" cy="1700820"/>
          </a:xfrm>
          <a:prstGeom prst="roundRect">
            <a:avLst>
              <a:gd name="adj" fmla="val 7626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6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ED72C00-73A1-42E1-A569-10B9C073E6EE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470488" y="2893740"/>
            <a:ext cx="861917" cy="3195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6BA5AEC-1248-4228-A49D-DB662B3614FC}"/>
              </a:ext>
            </a:extLst>
          </p:cNvPr>
          <p:cNvSpPr/>
          <p:nvPr/>
        </p:nvSpPr>
        <p:spPr>
          <a:xfrm>
            <a:off x="3573168" y="1860647"/>
            <a:ext cx="958584" cy="1732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NAFP_MZ_CLIENT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21EB758-1BA2-4A07-89F3-8010DF162F7E}"/>
              </a:ext>
            </a:extLst>
          </p:cNvPr>
          <p:cNvSpPr/>
          <p:nvPr/>
        </p:nvSpPr>
        <p:spPr>
          <a:xfrm>
            <a:off x="3580329" y="2037574"/>
            <a:ext cx="958584" cy="1732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DSS_MZ_CLIENT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5034FF9-0FEE-4191-BBD3-71EFE0C117EB}"/>
              </a:ext>
            </a:extLst>
          </p:cNvPr>
          <p:cNvSpPr/>
          <p:nvPr/>
        </p:nvSpPr>
        <p:spPr>
          <a:xfrm>
            <a:off x="3540088" y="3387436"/>
            <a:ext cx="958584" cy="1732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NAFP_PROVIDER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33E647E-108F-48DB-BF40-7999FAE7D5F7}"/>
              </a:ext>
            </a:extLst>
          </p:cNvPr>
          <p:cNvSpPr/>
          <p:nvPr/>
        </p:nvSpPr>
        <p:spPr>
          <a:xfrm>
            <a:off x="3547249" y="3564363"/>
            <a:ext cx="958584" cy="1732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DSS_PROVIDER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A953D52-0146-4685-A944-CA797AC9E337}"/>
              </a:ext>
            </a:extLst>
          </p:cNvPr>
          <p:cNvSpPr/>
          <p:nvPr/>
        </p:nvSpPr>
        <p:spPr>
          <a:xfrm>
            <a:off x="6807718" y="5435865"/>
            <a:ext cx="1184475" cy="17959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00" b="0" i="0" u="none" strike="noStrike" kern="1200" cap="none" spc="0" normalizeH="0" baseline="0" noProof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 </a:t>
            </a:r>
            <a:r>
              <a:rPr kumimoji="0" lang="en-IN" sz="700" b="0" i="0" u="none" strike="noStrike" kern="1200" cap="none" spc="0" normalizeH="0" baseline="0" noProof="0" err="1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newcomer_stg</a:t>
            </a:r>
            <a:endParaRPr kumimoji="0" lang="en-IN" sz="700" b="0" i="0" u="none" strike="noStrike" kern="1200" cap="none" spc="0" normalizeH="0" baseline="0" noProof="0">
              <a:ln>
                <a:noFill/>
              </a:ln>
              <a:solidFill>
                <a:srgbClr val="124163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DF26C8E-6AAA-46C4-BD58-E16996D4D310}"/>
              </a:ext>
            </a:extLst>
          </p:cNvPr>
          <p:cNvCxnSpPr>
            <a:cxnSpLocks/>
          </p:cNvCxnSpPr>
          <p:nvPr/>
        </p:nvCxnSpPr>
        <p:spPr>
          <a:xfrm flipV="1">
            <a:off x="4722562" y="1919730"/>
            <a:ext cx="377526" cy="120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A94746A-4DC5-4598-BA6D-9C902C470E99}"/>
              </a:ext>
            </a:extLst>
          </p:cNvPr>
          <p:cNvCxnSpPr>
            <a:cxnSpLocks/>
          </p:cNvCxnSpPr>
          <p:nvPr/>
        </p:nvCxnSpPr>
        <p:spPr>
          <a:xfrm flipV="1">
            <a:off x="5187544" y="2128975"/>
            <a:ext cx="377526" cy="120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BAD7592-062E-44F6-9531-3086104CEF1B}"/>
              </a:ext>
            </a:extLst>
          </p:cNvPr>
          <p:cNvCxnSpPr>
            <a:cxnSpLocks/>
            <a:endCxn id="68" idx="3"/>
          </p:cNvCxnSpPr>
          <p:nvPr/>
        </p:nvCxnSpPr>
        <p:spPr>
          <a:xfrm rot="16200000" flipH="1">
            <a:off x="8783363" y="3118142"/>
            <a:ext cx="286220" cy="135840"/>
          </a:xfrm>
          <a:prstGeom prst="bentConnector4">
            <a:avLst>
              <a:gd name="adj1" fmla="val 38315"/>
              <a:gd name="adj2" fmla="val 2682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Azure Synapse Analytics Logo PNG vector in SVG, PDF, AI, CDR format">
            <a:extLst>
              <a:ext uri="{FF2B5EF4-FFF2-40B4-BE49-F238E27FC236}">
                <a16:creationId xmlns:a16="http://schemas.microsoft.com/office/drawing/2014/main" id="{2D135F30-BF74-480F-A900-3A6DA8407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8076" r="21691" b="7609"/>
          <a:stretch/>
        </p:blipFill>
        <p:spPr bwMode="auto">
          <a:xfrm>
            <a:off x="107007" y="-312281"/>
            <a:ext cx="443582" cy="4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516E06-8CE1-4634-B23E-A8565DC17AF5}"/>
              </a:ext>
            </a:extLst>
          </p:cNvPr>
          <p:cNvSpPr/>
          <p:nvPr/>
        </p:nvSpPr>
        <p:spPr>
          <a:xfrm>
            <a:off x="193847" y="964201"/>
            <a:ext cx="1501006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Source Storage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000" dirty="0">
              <a:solidFill>
                <a:srgbClr val="124163"/>
              </a:solidFill>
              <a:latin typeface="Century Gothic" panose="020B0502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179D3-286F-425F-9AF5-6FF9851B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66" y="5609944"/>
            <a:ext cx="695680" cy="594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71FCD-5329-4A28-9F60-4D1BCA6AEDDF}"/>
              </a:ext>
            </a:extLst>
          </p:cNvPr>
          <p:cNvSpPr txBox="1"/>
          <p:nvPr/>
        </p:nvSpPr>
        <p:spPr>
          <a:xfrm>
            <a:off x="215067" y="5907356"/>
            <a:ext cx="1091448" cy="261610"/>
          </a:xfrm>
          <a:prstGeom prst="rect">
            <a:avLst/>
          </a:prstGeom>
          <a:solidFill>
            <a:srgbClr val="A3CEED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SCD Type-1</a:t>
            </a:r>
          </a:p>
        </p:txBody>
      </p:sp>
      <p:pic>
        <p:nvPicPr>
          <p:cNvPr id="1026" name="Picture 2" descr="GitHub - delta-io/delta: An open-source storage framework ...">
            <a:extLst>
              <a:ext uri="{FF2B5EF4-FFF2-40B4-BE49-F238E27FC236}">
                <a16:creationId xmlns:a16="http://schemas.microsoft.com/office/drawing/2014/main" id="{7FDA8DEB-EB46-4CBF-A8FC-8B509653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8" y="4793943"/>
            <a:ext cx="1176572" cy="9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pelines – Understanding Internal vs External Activities – Welcome to the  Blog &amp; Website of Paul Andrew">
            <a:extLst>
              <a:ext uri="{FF2B5EF4-FFF2-40B4-BE49-F238E27FC236}">
                <a16:creationId xmlns:a16="http://schemas.microsoft.com/office/drawing/2014/main" id="{0140299E-D8F7-4D4C-ADCA-637F82CDF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 b="40876"/>
          <a:stretch/>
        </p:blipFill>
        <p:spPr bwMode="auto">
          <a:xfrm>
            <a:off x="1926760" y="2986301"/>
            <a:ext cx="808840" cy="5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978D19A-A6D7-4DBA-9CF8-B2437AC9B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2087925" y="3671533"/>
            <a:ext cx="486510" cy="4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2F355-AFDE-4DBC-8988-8C039DA39F0B}"/>
              </a:ext>
            </a:extLst>
          </p:cNvPr>
          <p:cNvSpPr txBox="1"/>
          <p:nvPr/>
        </p:nvSpPr>
        <p:spPr>
          <a:xfrm>
            <a:off x="442307" y="2963910"/>
            <a:ext cx="102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SZ Zone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B3786D-E948-41E0-BF53-27D928B981FD}"/>
              </a:ext>
            </a:extLst>
          </p:cNvPr>
          <p:cNvSpPr/>
          <p:nvPr/>
        </p:nvSpPr>
        <p:spPr>
          <a:xfrm>
            <a:off x="2985404" y="964201"/>
            <a:ext cx="1501006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dirty="0">
                <a:solidFill>
                  <a:srgbClr val="124163"/>
                </a:solidFill>
                <a:latin typeface="Century Gothic" panose="020B0502020202020204"/>
              </a:rPr>
              <a:t>Curated Storage Account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1565DB-B5FC-425A-B114-7B520495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23" y="5609944"/>
            <a:ext cx="695680" cy="5948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10FEF8-E542-4029-9419-84BD843865EE}"/>
              </a:ext>
            </a:extLst>
          </p:cNvPr>
          <p:cNvSpPr txBox="1"/>
          <p:nvPr/>
        </p:nvSpPr>
        <p:spPr>
          <a:xfrm>
            <a:off x="3006624" y="5907356"/>
            <a:ext cx="1091448" cy="261610"/>
          </a:xfrm>
          <a:prstGeom prst="rect">
            <a:avLst/>
          </a:prstGeom>
          <a:solidFill>
            <a:srgbClr val="A3CEED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SCD Type-1</a:t>
            </a:r>
          </a:p>
        </p:txBody>
      </p:sp>
      <p:pic>
        <p:nvPicPr>
          <p:cNvPr id="18" name="Picture 2" descr="GitHub - delta-io/delta: An open-source storage framework ...">
            <a:extLst>
              <a:ext uri="{FF2B5EF4-FFF2-40B4-BE49-F238E27FC236}">
                <a16:creationId xmlns:a16="http://schemas.microsoft.com/office/drawing/2014/main" id="{58379F86-179E-440D-972D-E3FA34D9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55" y="4793943"/>
            <a:ext cx="1176572" cy="9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60B3F9-8981-4331-BFC9-BBA9FA2F2AC0}"/>
              </a:ext>
            </a:extLst>
          </p:cNvPr>
          <p:cNvSpPr txBox="1"/>
          <p:nvPr/>
        </p:nvSpPr>
        <p:spPr>
          <a:xfrm>
            <a:off x="3037424" y="2963910"/>
            <a:ext cx="136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MZIN Zone</a:t>
            </a:r>
          </a:p>
        </p:txBody>
      </p:sp>
      <p:pic>
        <p:nvPicPr>
          <p:cNvPr id="1034" name="Picture 10" descr="SQL Database (generic) | Microsoft Azure Color">
            <a:extLst>
              <a:ext uri="{FF2B5EF4-FFF2-40B4-BE49-F238E27FC236}">
                <a16:creationId xmlns:a16="http://schemas.microsoft.com/office/drawing/2014/main" id="{D7012B68-EC65-444F-A7FD-1B63E0D4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7" y="2817973"/>
            <a:ext cx="478504" cy="63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32CE6-6F7A-4541-8825-2258D56BABD2}"/>
              </a:ext>
            </a:extLst>
          </p:cNvPr>
          <p:cNvSpPr txBox="1"/>
          <p:nvPr/>
        </p:nvSpPr>
        <p:spPr>
          <a:xfrm>
            <a:off x="5750136" y="2558075"/>
            <a:ext cx="87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Azure SQL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242BA1-4B02-4859-9382-32F15530E060}"/>
              </a:ext>
            </a:extLst>
          </p:cNvPr>
          <p:cNvSpPr/>
          <p:nvPr/>
        </p:nvSpPr>
        <p:spPr>
          <a:xfrm>
            <a:off x="5714625" y="964201"/>
            <a:ext cx="3312175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000" dirty="0">
              <a:solidFill>
                <a:srgbClr val="124163"/>
              </a:solidFill>
              <a:latin typeface="Century Gothic" panose="020B0502020202020204"/>
            </a:endParaRPr>
          </a:p>
        </p:txBody>
      </p:sp>
      <p:pic>
        <p:nvPicPr>
          <p:cNvPr id="1036" name="Picture 12" descr="Master Data Management (MDM) Software">
            <a:extLst>
              <a:ext uri="{FF2B5EF4-FFF2-40B4-BE49-F238E27FC236}">
                <a16:creationId xmlns:a16="http://schemas.microsoft.com/office/drawing/2014/main" id="{C319D669-89BA-4894-B127-E5C014E7D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8"/>
          <a:stretch/>
        </p:blipFill>
        <p:spPr bwMode="auto">
          <a:xfrm>
            <a:off x="6680283" y="2921021"/>
            <a:ext cx="1265104" cy="7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35A570-8D0B-49B1-B0BC-A56633C9C3A7}"/>
              </a:ext>
            </a:extLst>
          </p:cNvPr>
          <p:cNvSpPr txBox="1"/>
          <p:nvPr/>
        </p:nvSpPr>
        <p:spPr>
          <a:xfrm>
            <a:off x="6624929" y="1162062"/>
            <a:ext cx="136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MDM Zone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FD77BB-0920-4E5E-B85A-C81629232D4C}"/>
              </a:ext>
            </a:extLst>
          </p:cNvPr>
          <p:cNvSpPr txBox="1"/>
          <p:nvPr/>
        </p:nvSpPr>
        <p:spPr>
          <a:xfrm>
            <a:off x="6779697" y="2558589"/>
            <a:ext cx="120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Profisee</a:t>
            </a:r>
            <a:r>
              <a:rPr lang="en-IN" sz="1200" dirty="0"/>
              <a:t>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6E1F48-B00E-4E42-8A5F-615ABB5B5369}"/>
              </a:ext>
            </a:extLst>
          </p:cNvPr>
          <p:cNvSpPr txBox="1"/>
          <p:nvPr/>
        </p:nvSpPr>
        <p:spPr>
          <a:xfrm>
            <a:off x="5698284" y="3464740"/>
            <a:ext cx="87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MDM Staging</a:t>
            </a:r>
          </a:p>
        </p:txBody>
      </p:sp>
      <p:pic>
        <p:nvPicPr>
          <p:cNvPr id="32" name="Picture 10" descr="SQL Database (generic) | Microsoft Azure Color">
            <a:extLst>
              <a:ext uri="{FF2B5EF4-FFF2-40B4-BE49-F238E27FC236}">
                <a16:creationId xmlns:a16="http://schemas.microsoft.com/office/drawing/2014/main" id="{39ED8A55-4321-4109-9DB5-E98DFBB0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43" y="2817973"/>
            <a:ext cx="478504" cy="63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2D8B11-7148-43D7-8829-8C7AFAF1C176}"/>
              </a:ext>
            </a:extLst>
          </p:cNvPr>
          <p:cNvSpPr txBox="1"/>
          <p:nvPr/>
        </p:nvSpPr>
        <p:spPr>
          <a:xfrm>
            <a:off x="8206242" y="2558075"/>
            <a:ext cx="87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Azure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F5AE3A-9E9B-43F6-A6D7-5D4C2F6DB314}"/>
              </a:ext>
            </a:extLst>
          </p:cNvPr>
          <p:cNvSpPr txBox="1"/>
          <p:nvPr/>
        </p:nvSpPr>
        <p:spPr>
          <a:xfrm>
            <a:off x="8154390" y="3464740"/>
            <a:ext cx="87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MDM OUT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C65665-151E-45F7-BF97-E233EEB022D0}"/>
              </a:ext>
            </a:extLst>
          </p:cNvPr>
          <p:cNvSpPr/>
          <p:nvPr/>
        </p:nvSpPr>
        <p:spPr>
          <a:xfrm>
            <a:off x="10279157" y="968524"/>
            <a:ext cx="1501006" cy="5320938"/>
          </a:xfrm>
          <a:prstGeom prst="roundRect">
            <a:avLst>
              <a:gd name="adj" fmla="val 54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dirty="0">
                <a:solidFill>
                  <a:srgbClr val="124163"/>
                </a:solidFill>
                <a:latin typeface="Century Gothic" panose="020B0502020202020204"/>
              </a:rPr>
              <a:t>Curated Storage Account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D2F2881-7B79-43D9-9AD8-DA96963E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776" y="5614267"/>
            <a:ext cx="695680" cy="5948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4F66962-D3A9-4CAA-B0CA-0991717DC1FB}"/>
              </a:ext>
            </a:extLst>
          </p:cNvPr>
          <p:cNvSpPr txBox="1"/>
          <p:nvPr/>
        </p:nvSpPr>
        <p:spPr>
          <a:xfrm>
            <a:off x="10300377" y="5911679"/>
            <a:ext cx="1091448" cy="261610"/>
          </a:xfrm>
          <a:prstGeom prst="rect">
            <a:avLst/>
          </a:prstGeom>
          <a:solidFill>
            <a:srgbClr val="A3CEED"/>
          </a:solidFill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241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SCD Type-1</a:t>
            </a:r>
          </a:p>
        </p:txBody>
      </p:sp>
      <p:pic>
        <p:nvPicPr>
          <p:cNvPr id="40" name="Picture 2" descr="GitHub - delta-io/delta: An open-source storage framework ...">
            <a:extLst>
              <a:ext uri="{FF2B5EF4-FFF2-40B4-BE49-F238E27FC236}">
                <a16:creationId xmlns:a16="http://schemas.microsoft.com/office/drawing/2014/main" id="{5AFC76C8-0331-4614-BC19-2C1B50C5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108" y="4798266"/>
            <a:ext cx="1176572" cy="9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8644BD-9262-48DC-A577-FD20473A8F35}"/>
              </a:ext>
            </a:extLst>
          </p:cNvPr>
          <p:cNvSpPr txBox="1"/>
          <p:nvPr/>
        </p:nvSpPr>
        <p:spPr>
          <a:xfrm>
            <a:off x="10483069" y="2921021"/>
            <a:ext cx="136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CZ Zone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99632-FBF6-4BEC-A95C-27A5633571EB}"/>
              </a:ext>
            </a:extLst>
          </p:cNvPr>
          <p:cNvSpPr txBox="1"/>
          <p:nvPr/>
        </p:nvSpPr>
        <p:spPr>
          <a:xfrm>
            <a:off x="10598817" y="1746472"/>
            <a:ext cx="82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OMOP Tables</a:t>
            </a:r>
          </a:p>
        </p:txBody>
      </p:sp>
      <p:pic>
        <p:nvPicPr>
          <p:cNvPr id="1038" name="Picture 14" descr="Microsoft BI Tools: Scaling Azure Dedicated SQL Pools from ADF">
            <a:extLst>
              <a:ext uri="{FF2B5EF4-FFF2-40B4-BE49-F238E27FC236}">
                <a16:creationId xmlns:a16="http://schemas.microsoft.com/office/drawing/2014/main" id="{3174C9DF-B004-4594-95CB-BDF34FF3C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825" y="470022"/>
            <a:ext cx="695680" cy="6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E8E1EC-05A2-4460-B406-20413773DA59}"/>
              </a:ext>
            </a:extLst>
          </p:cNvPr>
          <p:cNvSpPr txBox="1"/>
          <p:nvPr/>
        </p:nvSpPr>
        <p:spPr>
          <a:xfrm>
            <a:off x="1900494" y="4186100"/>
            <a:ext cx="87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Databricks Notebook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BAEE0B-52C8-4E0D-B05B-41027C837215}"/>
              </a:ext>
            </a:extLst>
          </p:cNvPr>
          <p:cNvSpPr txBox="1"/>
          <p:nvPr/>
        </p:nvSpPr>
        <p:spPr>
          <a:xfrm>
            <a:off x="4698910" y="4223817"/>
            <a:ext cx="87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Databricks Notebook</a:t>
            </a:r>
          </a:p>
        </p:txBody>
      </p:sp>
      <p:pic>
        <p:nvPicPr>
          <p:cNvPr id="48" name="Picture 8">
            <a:extLst>
              <a:ext uri="{FF2B5EF4-FFF2-40B4-BE49-F238E27FC236}">
                <a16:creationId xmlns:a16="http://schemas.microsoft.com/office/drawing/2014/main" id="{08FAB166-350C-4138-BAA4-9765ACBA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4059878" y="370962"/>
            <a:ext cx="607020" cy="5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378203-B9B9-4E6C-BBD2-71AC6A58FD71}"/>
              </a:ext>
            </a:extLst>
          </p:cNvPr>
          <p:cNvSpPr txBox="1"/>
          <p:nvPr/>
        </p:nvSpPr>
        <p:spPr>
          <a:xfrm>
            <a:off x="4533820" y="361440"/>
            <a:ext cx="87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Hive </a:t>
            </a:r>
            <a:r>
              <a:rPr lang="en-IN" sz="1100" dirty="0" err="1"/>
              <a:t>Metastore</a:t>
            </a:r>
            <a:r>
              <a:rPr lang="en-IN" sz="1100" dirty="0"/>
              <a:t> tables</a:t>
            </a:r>
          </a:p>
        </p:txBody>
      </p:sp>
      <p:pic>
        <p:nvPicPr>
          <p:cNvPr id="52" name="Picture 8">
            <a:extLst>
              <a:ext uri="{FF2B5EF4-FFF2-40B4-BE49-F238E27FC236}">
                <a16:creationId xmlns:a16="http://schemas.microsoft.com/office/drawing/2014/main" id="{92A639B9-572F-4580-9DBC-CB565F147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1255554" y="370962"/>
            <a:ext cx="607020" cy="5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BBD1F18-BD56-4F77-9264-A5853EFA1B39}"/>
              </a:ext>
            </a:extLst>
          </p:cNvPr>
          <p:cNvSpPr txBox="1"/>
          <p:nvPr/>
        </p:nvSpPr>
        <p:spPr>
          <a:xfrm>
            <a:off x="1729496" y="361440"/>
            <a:ext cx="87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Hive </a:t>
            </a:r>
            <a:r>
              <a:rPr lang="en-IN" sz="1100" dirty="0" err="1"/>
              <a:t>Metastore</a:t>
            </a:r>
            <a:r>
              <a:rPr lang="en-IN" sz="1100" dirty="0"/>
              <a:t> tables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21CCD-8402-48C1-8206-22577EE2C3C0}"/>
              </a:ext>
            </a:extLst>
          </p:cNvPr>
          <p:cNvSpPr txBox="1"/>
          <p:nvPr/>
        </p:nvSpPr>
        <p:spPr>
          <a:xfrm>
            <a:off x="10227305" y="378057"/>
            <a:ext cx="1197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Azure Synapse Dedicated SQL 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FEBC0D-A63F-473B-B7AE-51D1004D1417}"/>
              </a:ext>
            </a:extLst>
          </p:cNvPr>
          <p:cNvSpPr/>
          <p:nvPr/>
        </p:nvSpPr>
        <p:spPr>
          <a:xfrm>
            <a:off x="0" y="185194"/>
            <a:ext cx="12396485" cy="64123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Pipelines – Understanding Internal vs External Activities – Welcome to the  Blog &amp; Website of Paul Andrew">
            <a:extLst>
              <a:ext uri="{FF2B5EF4-FFF2-40B4-BE49-F238E27FC236}">
                <a16:creationId xmlns:a16="http://schemas.microsoft.com/office/drawing/2014/main" id="{42B1D3CE-E9F8-54BD-C2E5-46AB8E82B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 b="40876"/>
          <a:stretch/>
        </p:blipFill>
        <p:spPr bwMode="auto">
          <a:xfrm>
            <a:off x="4720260" y="2986301"/>
            <a:ext cx="808840" cy="5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CA373-1A0F-54C6-EC2F-84009DC20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4881425" y="3671533"/>
            <a:ext cx="486510" cy="4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pelines – Understanding Internal vs External Activities – Welcome to the  Blog &amp; Website of Paul Andrew">
            <a:extLst>
              <a:ext uri="{FF2B5EF4-FFF2-40B4-BE49-F238E27FC236}">
                <a16:creationId xmlns:a16="http://schemas.microsoft.com/office/drawing/2014/main" id="{9C7000B2-9582-BF1F-A056-1AD352098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70" b="40876"/>
          <a:stretch/>
        </p:blipFill>
        <p:spPr bwMode="auto">
          <a:xfrm>
            <a:off x="9265687" y="2963910"/>
            <a:ext cx="808840" cy="5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E98BE-CC85-1A8F-B66D-8F243015C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8925" r="37917" b="42857"/>
          <a:stretch/>
        </p:blipFill>
        <p:spPr bwMode="auto">
          <a:xfrm>
            <a:off x="9426852" y="3649142"/>
            <a:ext cx="486510" cy="4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19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B84AC-0490-4B2D-8099-F897FE1B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7" y="249652"/>
            <a:ext cx="11416496" cy="6358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3B425-6341-4C62-9528-92080B82CE92}"/>
              </a:ext>
            </a:extLst>
          </p:cNvPr>
          <p:cNvSpPr txBox="1"/>
          <p:nvPr/>
        </p:nvSpPr>
        <p:spPr>
          <a:xfrm>
            <a:off x="949123" y="324090"/>
            <a:ext cx="2025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Azure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300764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E45FA-BDDD-48E4-8B95-D86E85A4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8" y="169761"/>
            <a:ext cx="11412701" cy="63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C0C45-7269-41A6-56BE-39FAA3BABE4B}"/>
              </a:ext>
            </a:extLst>
          </p:cNvPr>
          <p:cNvSpPr/>
          <p:nvPr/>
        </p:nvSpPr>
        <p:spPr>
          <a:xfrm>
            <a:off x="112450" y="221942"/>
            <a:ext cx="11967099" cy="6636058"/>
          </a:xfrm>
          <a:prstGeom prst="roundRect">
            <a:avLst>
              <a:gd name="adj" fmla="val 3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DD77D-4868-AB57-BAF5-21E825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6" y="319595"/>
            <a:ext cx="10903791" cy="607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8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276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Bedoonraj K</dc:creator>
  <cp:lastModifiedBy>Bedoonraj K</cp:lastModifiedBy>
  <cp:revision>1</cp:revision>
  <dcterms:created xsi:type="dcterms:W3CDTF">2023-06-07T13:14:20Z</dcterms:created>
  <dcterms:modified xsi:type="dcterms:W3CDTF">2023-09-28T04:56:32Z</dcterms:modified>
</cp:coreProperties>
</file>