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0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FBC22-050C-4D3C-B335-2C5B0038DDE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osobe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slici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352800"/>
            <a:ext cx="4800600" cy="51435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Aleksandar</a:t>
            </a:r>
            <a:r>
              <a:rPr lang="en-US" dirty="0" smtClean="0"/>
              <a:t> </a:t>
            </a:r>
            <a:r>
              <a:rPr lang="en-US" dirty="0" err="1" smtClean="0"/>
              <a:t>Bedov</a:t>
            </a:r>
            <a:r>
              <a:rPr lang="en-US" dirty="0" smtClean="0"/>
              <a:t> RA154/2012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2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Aplikacija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ima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za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cilj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da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za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unetu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fotografiju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prepozna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lice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koje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je pre toga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uneto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u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bazu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74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Programski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jezik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koji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će aplikacija koristiti je Python uz korišćenje OpenCV biblioteka. XML fajlovi će se koristiti za skladištenje podataka koji predstavljaju rezultate obučavanja veštače neuronske mreže. </a:t>
            </a:r>
            <a:b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OpenCV sadrži i već naučene mreže za prepoznavanje lica i skladišti ih u vidu XML fajlova</a:t>
            </a:r>
            <a:r>
              <a:rPr lang="sr-Cyrl-RS" sz="2800" i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Ovaj fajl se naziva:</a:t>
            </a:r>
            <a:b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haarcascade_frontalface_default.xml</a:t>
            </a:r>
            <a:endParaRPr lang="en-US" sz="28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sr-Cyrl-RS" sz="2800" i="1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sr-Cyrl-RS" sz="2800" i="1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3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- Haar Cascade za obučavanje koristi dva skupa. Jedan koji sadrži slike koje sadrže objekat koji želimo da detektujemo a drugi bez objekta od interesa. </a:t>
            </a:r>
          </a:p>
          <a:p>
            <a:pPr marL="0" indent="0">
              <a:buNone/>
            </a:pP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- Za identifikaciju ćemo koristiti eigenfaces algoritam. To je metoda koja mali skup bitnih karakteristika lica koristi da bi se opisale varijacije između slika lica. </a:t>
            </a:r>
            <a:endParaRPr lang="sr-Cyrl-R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- Inspiracija za algoritam su ljudi i način na koji ljudski mozak prepoznaje lica.</a:t>
            </a:r>
            <a:endParaRPr lang="sr-Cyrl-R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Primeri – </a:t>
            </a:r>
            <a:r>
              <a:rPr lang="en-US" dirty="0" err="1" smtClean="0"/>
              <a:t>eigenface</a:t>
            </a:r>
            <a:r>
              <a:rPr lang="sr-Cyrl-RS" dirty="0" smtClean="0"/>
              <a:t> algoritam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76400"/>
            <a:ext cx="4381500" cy="4267200"/>
          </a:xfrm>
        </p:spPr>
      </p:pic>
    </p:spTree>
    <p:extLst>
      <p:ext uri="{BB962C8B-B14F-4D97-AF65-F5344CB8AC3E}">
        <p14:creationId xmlns:p14="http://schemas.microsoft.com/office/powerpoint/2010/main" val="190714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Finalni rezultat: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33" y="1600200"/>
            <a:ext cx="6786334" cy="4525963"/>
          </a:xfrm>
        </p:spPr>
      </p:pic>
    </p:spTree>
    <p:extLst>
      <p:ext uri="{BB962C8B-B14F-4D97-AF65-F5344CB8AC3E}">
        <p14:creationId xmlns:p14="http://schemas.microsoft.com/office/powerpoint/2010/main" val="116038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134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Prepoznavanje osobe na slici</vt:lpstr>
      <vt:lpstr>Opis</vt:lpstr>
      <vt:lpstr>Tehnologija</vt:lpstr>
      <vt:lpstr>Tehnologija</vt:lpstr>
      <vt:lpstr>Primeri – eigenface algoritam</vt:lpstr>
      <vt:lpstr>Finalni rezultat: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osobe na slici</dc:title>
  <dc:creator>Bedov</dc:creator>
  <cp:lastModifiedBy>Bedov</cp:lastModifiedBy>
  <cp:revision>5</cp:revision>
  <dcterms:created xsi:type="dcterms:W3CDTF">2015-12-16T14:36:41Z</dcterms:created>
  <dcterms:modified xsi:type="dcterms:W3CDTF">2015-12-16T15:49:53Z</dcterms:modified>
</cp:coreProperties>
</file>