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0EFD-B886-4E4A-8059-64E84898ECE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B6D74-5009-0744-8822-BD305E5B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2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B6D74-5009-0744-8822-BD305E5BB5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37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23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62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7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5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18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0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2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0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32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C42E-8469-FE4D-A35D-0074EC8B6D6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B9E8-00AF-A043-9804-8825FAEA2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53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Projet-Velov/javascript/diaporama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Projet-Velov/javascript/carte.j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jet-Velov/javascript/canvas.j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rojet-Velov/javascript/timer.j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6948B-8AB3-824C-9842-53121E5D6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 l’API pour réserver un </a:t>
            </a:r>
            <a:r>
              <a:rPr lang="fr-FR" dirty="0" err="1"/>
              <a:t>Vélo’V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40DCAC-13F9-C942-BE66-A70489D7F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de l’API JC Decaux, API </a:t>
            </a:r>
            <a:r>
              <a:rPr lang="fr-FR" dirty="0" err="1"/>
              <a:t>google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8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8208C-6BCE-1F46-A249-FDBA63CAD0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1800" dirty="0">
                <a:solidFill>
                  <a:schemeClr val="bg1"/>
                </a:solidFill>
                <a:hlinkClick r:id="rId2"/>
              </a:rPr>
              <a:t>Projet-Velov/javascript/diaporama.js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2FD0CE5-8413-0F4D-ABD6-91152DB9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422" y="2079385"/>
            <a:ext cx="6209094" cy="2696054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776DD4B-4ABC-D544-BE42-9DBDEEB4C936}"/>
              </a:ext>
            </a:extLst>
          </p:cNvPr>
          <p:cNvSpPr txBox="1"/>
          <p:nvPr/>
        </p:nvSpPr>
        <p:spPr>
          <a:xfrm>
            <a:off x="888631" y="1710053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1- Diaporama</a:t>
            </a:r>
          </a:p>
        </p:txBody>
      </p:sp>
    </p:spTree>
    <p:extLst>
      <p:ext uri="{BB962C8B-B14F-4D97-AF65-F5344CB8AC3E}">
        <p14:creationId xmlns:p14="http://schemas.microsoft.com/office/powerpoint/2010/main" val="17841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90A166A-0E27-5F49-86E2-AE1B2AD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94" y="2226082"/>
            <a:ext cx="3488816" cy="1353698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1.  Vue d’ensemble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2. Marker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8D82EE1-1F42-C94A-B73F-DD25E5540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08157" y="803275"/>
            <a:ext cx="3295274" cy="2382838"/>
          </a:xfrm>
        </p:spPr>
      </p:pic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32402ED8-389F-D74D-A2CF-FC807A28B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8157" y="3781746"/>
            <a:ext cx="1079500" cy="914400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70D29B8-7699-1A42-8940-5B4AFE58BB74}"/>
              </a:ext>
            </a:extLst>
          </p:cNvPr>
          <p:cNvSpPr txBox="1"/>
          <p:nvPr/>
        </p:nvSpPr>
        <p:spPr>
          <a:xfrm>
            <a:off x="888631" y="1780162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 – Carte des vélos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C8E32E1-1B4F-9543-BBA0-09A02C2D9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045" y="3774221"/>
            <a:ext cx="758546" cy="9219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2268332-7B5A-F840-A4DE-B0AFEB799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282" y="3781746"/>
            <a:ext cx="1289957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2EEA204-1FF0-8D45-90B3-CE17EB54242C}"/>
              </a:ext>
            </a:extLst>
          </p:cNvPr>
          <p:cNvSpPr txBox="1"/>
          <p:nvPr/>
        </p:nvSpPr>
        <p:spPr>
          <a:xfrm>
            <a:off x="1057375" y="3912017"/>
            <a:ext cx="316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6"/>
              </a:rPr>
              <a:t>Projet-Velov/javascript/carte.js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12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AF6C96D4-BF25-764C-AC58-1CFA7448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>
                <a:hlinkClick r:id="rId3"/>
              </a:rPr>
              <a:t>Projet-Velov/javascript/canvas.js</a:t>
            </a:r>
            <a:br>
              <a:rPr lang="fr-FR" sz="1800" dirty="0"/>
            </a:br>
            <a:endParaRPr lang="fr-FR" sz="1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CCDE29C-2510-D345-AB85-49E807407E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481264" y="803275"/>
            <a:ext cx="3549060" cy="238283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956952A-C6DB-D041-A13F-DE02E4487F23}"/>
              </a:ext>
            </a:extLst>
          </p:cNvPr>
          <p:cNvSpPr txBox="1"/>
          <p:nvPr/>
        </p:nvSpPr>
        <p:spPr>
          <a:xfrm>
            <a:off x="889001" y="1727698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3. Détails de la station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EDA215A-6C29-A741-894A-310E106B1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78" y="3574701"/>
            <a:ext cx="2665431" cy="17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6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76D5C-AB03-394B-B5BA-F286EAE2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>
                <a:hlinkClick r:id="rId2"/>
              </a:rPr>
              <a:t>Projet-Velov/javascript/timer.js</a:t>
            </a:r>
            <a:endParaRPr lang="fr-FR" sz="18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AD2046B-09A2-9344-8178-05593EF2A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08260" y="1787703"/>
            <a:ext cx="6269038" cy="871549"/>
          </a:xfr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4E1DC22-BC6E-EE43-8495-6F333362C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05085" y="4062420"/>
            <a:ext cx="6272213" cy="74731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CD70A94-EF2B-5640-8F81-DDEEA6EC4363}"/>
              </a:ext>
            </a:extLst>
          </p:cNvPr>
          <p:cNvSpPr txBox="1"/>
          <p:nvPr/>
        </p:nvSpPr>
        <p:spPr>
          <a:xfrm>
            <a:off x="889000" y="1787703"/>
            <a:ext cx="345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 – Réservation d’un Vélo</a:t>
            </a:r>
          </a:p>
        </p:txBody>
      </p:sp>
    </p:spTree>
    <p:extLst>
      <p:ext uri="{BB962C8B-B14F-4D97-AF65-F5344CB8AC3E}">
        <p14:creationId xmlns:p14="http://schemas.microsoft.com/office/powerpoint/2010/main" val="12666965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{21E44F3A-706A-474B-99D1-2EAAAA3F00FF}tf16401369</Template>
  <TotalTime>2894</TotalTime>
  <Words>68</Words>
  <Application>Microsoft Macintosh PowerPoint</Application>
  <PresentationFormat>Grand écran</PresentationFormat>
  <Paragraphs>12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Présentation de l’API pour réserver un Vélo’V</vt:lpstr>
      <vt:lpstr>Projet-Velov/javascript/diaporama.js</vt:lpstr>
      <vt:lpstr>1.  Vue d’ensemble  2. Marker</vt:lpstr>
      <vt:lpstr>Projet-Velov/javascript/canvas.js </vt:lpstr>
      <vt:lpstr>Projet-Velov/javascript/timer.js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l’API pour réserver un Vélo’V</dc:title>
  <dc:creator>Utilisateur Microsoft Office</dc:creator>
  <cp:lastModifiedBy>Utilisateur Microsoft Office</cp:lastModifiedBy>
  <cp:revision>8</cp:revision>
  <dcterms:created xsi:type="dcterms:W3CDTF">2018-09-06T12:38:02Z</dcterms:created>
  <dcterms:modified xsi:type="dcterms:W3CDTF">2018-09-19T11:17:31Z</dcterms:modified>
</cp:coreProperties>
</file>