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4630400" cy="8229600"/>
  <p:notesSz cx="6954838" cy="8809038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5" pos="4610">
          <p15:clr>
            <a:srgbClr val="A4A3A4"/>
          </p15:clr>
        </p15:guide>
        <p15:guide id="16" orient="horz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74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4FF"/>
    <a:srgbClr val="002341"/>
    <a:srgbClr val="A5C3E1"/>
    <a:srgbClr val="5F91C8"/>
    <a:srgbClr val="375A7D"/>
    <a:srgbClr val="5AAAC8"/>
    <a:srgbClr val="B4E1FF"/>
    <a:srgbClr val="00558C"/>
    <a:srgbClr val="004178"/>
    <a:srgbClr val="E6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40" autoAdjust="0"/>
  </p:normalViewPr>
  <p:slideViewPr>
    <p:cSldViewPr snapToGrid="0" showGuides="1">
      <p:cViewPr varScale="1">
        <p:scale>
          <a:sx n="96" d="100"/>
          <a:sy n="96" d="100"/>
        </p:scale>
        <p:origin x="300" y="96"/>
      </p:cViewPr>
      <p:guideLst>
        <p:guide pos="4610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4" d="100"/>
          <a:sy n="104" d="100"/>
        </p:scale>
        <p:origin x="-3632" y="-56"/>
      </p:cViewPr>
      <p:guideLst>
        <p:guide orient="horz" pos="2774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819AA-B41A-40A3-9C20-21EA90F6277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660400"/>
            <a:ext cx="5872162" cy="3303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184650"/>
            <a:ext cx="5564188" cy="3963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67713"/>
            <a:ext cx="3013075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367713"/>
            <a:ext cx="3013075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A0E3-CFDF-4DDE-B584-074392BD2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64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9300"/>
            <a:ext cx="9906000" cy="2192338"/>
          </a:xfrm>
        </p:spPr>
        <p:txBody>
          <a:bodyPr anchor="b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90660"/>
            <a:ext cx="9906000" cy="477837"/>
          </a:xfrm>
        </p:spPr>
        <p:txBody>
          <a:bodyPr>
            <a:noAutofit/>
          </a:bodyPr>
          <a:lstStyle>
            <a:lvl1pPr marL="0" indent="0" algn="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0375" y="7734300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4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7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3538" y="4965000"/>
            <a:ext cx="6189662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143375" y="5879399"/>
            <a:ext cx="6219825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Presenter(s)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375" y="2756647"/>
            <a:ext cx="9902826" cy="1479176"/>
          </a:xfrm>
        </p:spPr>
        <p:txBody>
          <a:bodyPr anchor="b" anchorCtr="0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6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3753124"/>
            <a:ext cx="2506287" cy="14921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768854"/>
            <a:ext cx="2506287" cy="14921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2260989"/>
            <a:ext cx="2506287" cy="14921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992" y="5245259"/>
            <a:ext cx="2506408" cy="14922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6737465"/>
            <a:ext cx="2506287" cy="14921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2019300"/>
            <a:ext cx="10792918" cy="5715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792918" cy="93884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019300"/>
            <a:ext cx="13719175" cy="57038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2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6627813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0625" y="2008188"/>
            <a:ext cx="6632575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8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2011365"/>
            <a:ext cx="0" cy="5696164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2011364"/>
            <a:ext cx="14630400" cy="5696166"/>
            <a:chOff x="0" y="1377710"/>
            <a:chExt cx="14630400" cy="6119960"/>
          </a:xfrm>
        </p:grpSpPr>
        <p:sp>
          <p:nvSpPr>
            <p:cNvPr id="3" name="Line 111"/>
            <p:cNvSpPr>
              <a:spLocks noChangeShapeType="1"/>
            </p:cNvSpPr>
            <p:nvPr userDrawn="1"/>
          </p:nvSpPr>
          <p:spPr bwMode="auto">
            <a:xfrm>
              <a:off x="0" y="137771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435367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6001" cy="938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2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779463"/>
            <a:ext cx="0" cy="691307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245025"/>
            <a:ext cx="14630400" cy="3447513"/>
            <a:chOff x="0" y="4160511"/>
            <a:chExt cx="14630400" cy="3337159"/>
          </a:xfrm>
        </p:grpSpPr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160511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55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4630401" cy="77946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444523"/>
          </a:xfrm>
          <a:prstGeom prst="rect">
            <a:avLst/>
          </a:prstGeom>
        </p:spPr>
      </p:pic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9175" cy="93884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Body Text 3"/>
          <p:cNvSpPr>
            <a:spLocks noGrp="1"/>
          </p:cNvSpPr>
          <p:nvPr>
            <p:ph type="body" idx="1"/>
          </p:nvPr>
        </p:nvSpPr>
        <p:spPr>
          <a:xfrm>
            <a:off x="460374" y="2019300"/>
            <a:ext cx="13716001" cy="5707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3" r:id="rId2"/>
    <p:sldLayoutId id="2147483673" r:id="rId3"/>
    <p:sldLayoutId id="2147483658" r:id="rId4"/>
    <p:sldLayoutId id="2147483660" r:id="rId5"/>
    <p:sldLayoutId id="2147483662" r:id="rId6"/>
    <p:sldLayoutId id="2147483669" r:id="rId7"/>
    <p:sldLayoutId id="2147483666" r:id="rId8"/>
    <p:sldLayoutId id="2147483680" r:id="rId9"/>
    <p:sldLayoutId id="214748367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4200"/>
        </a:spcBef>
        <a:spcAft>
          <a:spcPts val="0"/>
        </a:spcAft>
        <a:buFont typeface="Arial" panose="020B0604020202020204" pitchFamily="34" charset="0"/>
        <a:buChar char="•"/>
        <a:defRPr kumimoji="0" lang="en-US" sz="2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Tahoma" panose="020B0604030504040204" pitchFamily="34" charset="0"/>
        <a:buChar char="-"/>
        <a:defRPr kumimoji="0" lang="en-US" sz="24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SzPct val="85000"/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720" userDrawn="1">
          <p15:clr>
            <a:srgbClr val="F26B43"/>
          </p15:clr>
        </p15:guide>
        <p15:guide id="2" orient="horz" pos="2592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576" userDrawn="1">
          <p15:clr>
            <a:srgbClr val="F26B43"/>
          </p15:clr>
        </p15:guide>
        <p15:guide id="5" orient="horz" pos="1176" userDrawn="1">
          <p15:clr>
            <a:srgbClr val="F26B43"/>
          </p15:clr>
        </p15:guide>
        <p15:guide id="6" orient="horz" pos="1272" userDrawn="1">
          <p15:clr>
            <a:srgbClr val="F26B43"/>
          </p15:clr>
        </p15:guide>
        <p15:guide id="7" pos="288" userDrawn="1">
          <p15:clr>
            <a:srgbClr val="F26B43"/>
          </p15:clr>
        </p15:guide>
        <p15:guide id="8" pos="8928" userDrawn="1">
          <p15:clr>
            <a:srgbClr val="F26B43"/>
          </p15:clr>
        </p15:guide>
        <p15:guide id="9" orient="horz" pos="4872" userDrawn="1">
          <p15:clr>
            <a:srgbClr val="F26B43"/>
          </p15:clr>
        </p15:guide>
        <p15:guide id="10" pos="6528" userDrawn="1">
          <p15:clr>
            <a:srgbClr val="F26B43"/>
          </p15:clr>
        </p15:guide>
        <p15:guide id="11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drock-py/bedrock-core.git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May 2017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081131" y="5879399"/>
            <a:ext cx="7282070" cy="440719"/>
          </a:xfrm>
        </p:spPr>
        <p:txBody>
          <a:bodyPr>
            <a:noAutofit/>
          </a:bodyPr>
          <a:lstStyle/>
          <a:p>
            <a:r>
              <a:rPr lang="en-US" dirty="0" smtClean="0"/>
              <a:t>Georgia Tech Research </a:t>
            </a:r>
            <a:r>
              <a:rPr lang="en-US" dirty="0" smtClean="0"/>
              <a:t>Institute</a:t>
            </a:r>
          </a:p>
          <a:p>
            <a:r>
              <a:rPr lang="en-US" dirty="0" smtClean="0"/>
              <a:t>Trevor.Goodyear@gtri.gatech.edu</a:t>
            </a:r>
            <a:br>
              <a:rPr lang="en-US" dirty="0" smtClean="0"/>
            </a:br>
            <a:r>
              <a:rPr lang="en-US" dirty="0" smtClean="0"/>
              <a:t>Jason.Poovey@gtri.gatech.edu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Use of Bedrock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2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Containerization framework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://www.docker.com/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Revision control software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smtClean="0"/>
              <a:t>Software for interactive data science</a:t>
            </a:r>
          </a:p>
          <a:p>
            <a:pPr lvl="1"/>
            <a:r>
              <a:rPr lang="en-US" dirty="0" smtClean="0"/>
              <a:t>https://jupyter.org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9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Bedrock from Github.com Start the Docker Container, and Install Logit2 Notebook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commands </a:t>
            </a:r>
            <a:r>
              <a:rPr lang="en-US" dirty="0" smtClean="0"/>
              <a:t>assume Linux or OSX installation</a:t>
            </a:r>
            <a:br>
              <a:rPr lang="en-US" dirty="0" smtClean="0"/>
            </a:br>
            <a:r>
              <a:rPr lang="en-US" dirty="0" smtClean="0"/>
              <a:t>Run these commands in order from a directory in which Bedrock is to be installed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github.com/Bedrock-py/bedrock-core.git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bedrock-core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build -t bedrock . &amp;&amp; ID=$(</a:t>
            </a:r>
            <a:r>
              <a:rPr lang="en-US" dirty="0" err="1"/>
              <a:t>docker</a:t>
            </a:r>
            <a:r>
              <a:rPr lang="en-US" dirty="0"/>
              <a:t> run -p 81:81 -p 82:82 -d bedrock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bin/docker_install_opal.sh $ID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opal-analytics-logit2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7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2" y="1529176"/>
            <a:ext cx="7410450" cy="6562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57" y="1529176"/>
            <a:ext cx="6393080" cy="43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3246"/>
            <a:ext cx="7056783" cy="399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83" y="1853246"/>
            <a:ext cx="7052711" cy="35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96475"/>
      </p:ext>
    </p:extLst>
  </p:cSld>
  <p:clrMapOvr>
    <a:masterClrMapping/>
  </p:clrMapOvr>
</p:sld>
</file>

<file path=ppt/theme/theme1.xml><?xml version="1.0" encoding="utf-8"?>
<a:theme xmlns:a="http://schemas.openxmlformats.org/drawingml/2006/main" name="GTRI_16X9_2015">
  <a:themeElements>
    <a:clrScheme name="GTRI Template Colors">
      <a:dk1>
        <a:srgbClr val="002A54"/>
      </a:dk1>
      <a:lt1>
        <a:srgbClr val="FFFFFF"/>
      </a:lt1>
      <a:dk2>
        <a:srgbClr val="002A54"/>
      </a:dk2>
      <a:lt2>
        <a:srgbClr val="FFF5DC"/>
      </a:lt2>
      <a:accent1>
        <a:srgbClr val="FDB913"/>
      </a:accent1>
      <a:accent2>
        <a:srgbClr val="BE9B69"/>
      </a:accent2>
      <a:accent3>
        <a:srgbClr val="005287"/>
      </a:accent3>
      <a:accent4>
        <a:srgbClr val="FDD571"/>
      </a:accent4>
      <a:accent5>
        <a:srgbClr val="E5D7C3"/>
      </a:accent5>
      <a:accent6>
        <a:srgbClr val="CEDAEB"/>
      </a:accent6>
      <a:hlink>
        <a:srgbClr val="304F7B"/>
      </a:hlink>
      <a:folHlink>
        <a:srgbClr val="B7C9E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>
            <a:ln>
              <a:solidFill>
                <a:schemeClr val="tx1"/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lnSpc>
            <a:spcPct val="85000"/>
          </a:lnSpc>
          <a:spcAft>
            <a:spcPts val="1200"/>
          </a:spcAft>
          <a:defRPr sz="2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TRI_16x9_2015.potx" id="{18911B03-6E30-4F3F-AD6B-D1561B117D4F}" vid="{D7D3FA2D-C50D-4371-B2A6-C6802EBBED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true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781198B6-FDA3-4ACF-B709-BE7677A4104F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GTRI_16x9_2015_unmarked (1)</Template>
  <TotalTime>78</TotalTime>
  <Words>61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Tahoma</vt:lpstr>
      <vt:lpstr>GTRI_16X9_2015</vt:lpstr>
      <vt:lpstr>Installation and Use of Bedrock</vt:lpstr>
      <vt:lpstr>Prerequisites</vt:lpstr>
      <vt:lpstr>Checkout Bedrock from Github.com Start the Docker Container, and Install Logit2 Notebook</vt:lpstr>
      <vt:lpstr>Jupyter Notebook Example</vt:lpstr>
      <vt:lpstr>Jupyter Notebook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Use of Bedrock</dc:title>
  <dc:creator>Goodyear, Trevor J</dc:creator>
  <cp:lastModifiedBy>Goodyear, Trevor J</cp:lastModifiedBy>
  <cp:revision>6</cp:revision>
  <dcterms:created xsi:type="dcterms:W3CDTF">2017-05-28T00:21:34Z</dcterms:created>
  <dcterms:modified xsi:type="dcterms:W3CDTF">2017-05-31T01:03:06Z</dcterms:modified>
</cp:coreProperties>
</file>