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  <p:sldMasterId id="2147483763" r:id="rId3"/>
  </p:sldMasterIdLst>
  <p:notesMasterIdLst>
    <p:notesMasterId r:id="rId11"/>
  </p:notesMasterIdLst>
  <p:sldIdLst>
    <p:sldId id="256" r:id="rId4"/>
    <p:sldId id="257" r:id="rId5"/>
    <p:sldId id="258" r:id="rId6"/>
    <p:sldId id="261" r:id="rId7"/>
    <p:sldId id="262" r:id="rId8"/>
    <p:sldId id="259" r:id="rId9"/>
    <p:sldId id="260" r:id="rId10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7" autoAdjust="0"/>
    <p:restoredTop sz="94665" autoAdjust="0"/>
  </p:normalViewPr>
  <p:slideViewPr>
    <p:cSldViewPr snapToGrid="0" showGuides="1">
      <p:cViewPr varScale="1">
        <p:scale>
          <a:sx n="107" d="100"/>
          <a:sy n="107" d="100"/>
        </p:scale>
        <p:origin x="288" y="184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E9E4-EAFC-ED42-B4C7-D719C349FAB2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Bedrock-py/bedrock-core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Use of Bedrock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Containerization framework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://www.docker.com/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Software for interactive data science</a:t>
            </a:r>
          </a:p>
          <a:p>
            <a:pPr lvl="1"/>
            <a:r>
              <a:rPr lang="en-US" dirty="0" smtClean="0"/>
              <a:t>https://jupyter.org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5840" y="600074"/>
            <a:ext cx="12618720" cy="15906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Checkout Bedrock from Github.com Start the Docker Container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commands </a:t>
            </a:r>
            <a:r>
              <a:rPr lang="en-US" dirty="0" smtClean="0"/>
              <a:t>assume Linux or OSX installation</a:t>
            </a:r>
            <a:br>
              <a:rPr lang="en-US" dirty="0" smtClean="0"/>
            </a:br>
            <a:r>
              <a:rPr lang="en-US" dirty="0" smtClean="0"/>
              <a:t>Run these commands in order from a directory in which Bedrock is to be installed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github.com/Bedrock-py/bedrock-core.git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bedrock-core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bedrock . &amp;&amp; ID=$(</a:t>
            </a:r>
            <a:r>
              <a:rPr lang="en-US" dirty="0" err="1"/>
              <a:t>docker</a:t>
            </a:r>
            <a:r>
              <a:rPr lang="en-US" dirty="0"/>
              <a:t> run -p 81:81 -p </a:t>
            </a:r>
            <a:r>
              <a:rPr lang="en-US"/>
              <a:t>82:82 </a:t>
            </a:r>
            <a:r>
              <a:rPr lang="en-US" smtClean="0"/>
              <a:t>–name bedrock -d </a:t>
            </a:r>
            <a:r>
              <a:rPr lang="en-US" dirty="0"/>
              <a:t>bedrock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logit2 Opal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logit2 Opal into a local directory and run the following to install the logit2 Opal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docker_install_opal.sh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$ID opal-analytics-logit2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Example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bedrock/examples/RAND2011study directory in the bedrock-core directory</a:t>
            </a:r>
          </a:p>
          <a:p>
            <a:r>
              <a:rPr lang="en-US" dirty="0" smtClean="0"/>
              <a:t>Run `</a:t>
            </a:r>
            <a:r>
              <a:rPr lang="en-US" dirty="0" err="1" smtClean="0"/>
              <a:t>jupyter</a:t>
            </a:r>
            <a:r>
              <a:rPr lang="en-US" dirty="0" smtClean="0"/>
              <a:t> notebook` in that directory and open the </a:t>
            </a:r>
            <a:r>
              <a:rPr lang="en-US" dirty="0" err="1" smtClean="0"/>
              <a:t>workflow.ipynb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This example runs a series of logit2 analyses that mirror the Rand et al 2011 study of cooperation in dynamic and static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2" y="1529176"/>
            <a:ext cx="7410450" cy="656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57" y="1529176"/>
            <a:ext cx="6393080" cy="43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246"/>
            <a:ext cx="7056783" cy="399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3" y="1853246"/>
            <a:ext cx="7052711" cy="35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6475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18911B03-6E30-4F3F-AD6B-D1561B117D4F}" vid="{D7D3FA2D-C50D-4371-B2A6-C6802EBBE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</Template>
  <TotalTime>134</TotalTime>
  <Words>117</Words>
  <Application>Microsoft Macintosh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Tahoma</vt:lpstr>
      <vt:lpstr>GTRI_16X9_2015</vt:lpstr>
      <vt:lpstr>Office Theme</vt:lpstr>
      <vt:lpstr>Installation and Use of Bedrock</vt:lpstr>
      <vt:lpstr>Prerequisites</vt:lpstr>
      <vt:lpstr>Checkout Bedrock from Github.com Start the Docker Container</vt:lpstr>
      <vt:lpstr>Install logit2 Opal</vt:lpstr>
      <vt:lpstr>Running the Example Notebook</vt:lpstr>
      <vt:lpstr>Jupyter Notebook Example</vt:lpstr>
      <vt:lpstr>Jupyter Notebook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Use of Bedrock</dc:title>
  <dc:creator>Goodyear, Trevor J</dc:creator>
  <cp:lastModifiedBy>Microsoft Office User</cp:lastModifiedBy>
  <cp:revision>8</cp:revision>
  <dcterms:created xsi:type="dcterms:W3CDTF">2017-05-28T00:21:34Z</dcterms:created>
  <dcterms:modified xsi:type="dcterms:W3CDTF">2017-07-18T16:03:39Z</dcterms:modified>
</cp:coreProperties>
</file>