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24" autoAdjust="0"/>
  </p:normalViewPr>
  <p:slideViewPr>
    <p:cSldViewPr snapToGrid="0">
      <p:cViewPr varScale="1">
        <p:scale>
          <a:sx n="142" d="100"/>
          <a:sy n="142" d="100"/>
        </p:scale>
        <p:origin x="23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0D840-5753-4305-B411-3D8D24F89B1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6CD32-592F-46DC-94FD-BD2FB839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4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삭제가 불가능하고 읽기만 가능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6CD32-592F-46DC-94FD-BD2FB8399B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추가하고 삭제하는 기능은 있지만 고정된 입력 필드에서만 입력하고 저장할 수 있음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6CD32-592F-46DC-94FD-BD2FB8399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5463" r="7809"/>
          <a:stretch/>
        </p:blipFill>
        <p:spPr>
          <a:xfrm>
            <a:off x="-12701" y="1"/>
            <a:ext cx="8928101" cy="6858000"/>
          </a:xfrm>
          <a:prstGeom prst="rect">
            <a:avLst/>
          </a:prstGeom>
        </p:spPr>
      </p:pic>
      <p:sp>
        <p:nvSpPr>
          <p:cNvPr id="11" name="Freeform 6" title="scalloped circle"/>
          <p:cNvSpPr/>
          <p:nvPr/>
        </p:nvSpPr>
        <p:spPr bwMode="auto">
          <a:xfrm>
            <a:off x="2985784" y="1843131"/>
            <a:ext cx="3172432" cy="317173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634" y="2581359"/>
            <a:ext cx="3085582" cy="1892420"/>
          </a:xfrm>
        </p:spPr>
        <p:txBody>
          <a:bodyPr anchor="ctr">
            <a:noAutofit/>
          </a:bodyPr>
          <a:lstStyle>
            <a:lvl1pPr algn="ctr">
              <a:defRPr sz="2800" spc="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0" i="0" cap="all" spc="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76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7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2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4016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388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385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5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4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565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5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defRPr>
            </a:lvl1pPr>
          </a:lstStyle>
          <a:p>
            <a:fld id="{9334D819-9F07-4261-B09B-9E467E5D9002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 userDrawn="1"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51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cap="all" spc="0" baseline="0">
          <a:solidFill>
            <a:schemeClr val="tx2"/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1pPr>
      <a:lvl2pPr marL="6858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2pPr>
      <a:lvl3pPr marL="11430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3pPr>
      <a:lvl4pPr marL="16002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4pPr>
      <a:lvl5pPr marL="20574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792" userDrawn="1">
          <p15:clr>
            <a:srgbClr val="F26B43"/>
          </p15:clr>
        </p15:guide>
        <p15:guide id="1" pos="7200" userDrawn="1">
          <p15:clr>
            <a:srgbClr val="F26B43"/>
          </p15:clr>
        </p15:guide>
        <p15:guide id="2" pos="594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72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3572" y="2697229"/>
            <a:ext cx="3916857" cy="146354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i="1" spc="0" dirty="0" smtClean="0"/>
              <a:t>Customized</a:t>
            </a:r>
            <a:r>
              <a:rPr lang="en-US" sz="2400" spc="0" dirty="0" smtClean="0"/>
              <a:t/>
            </a:r>
            <a:br>
              <a:rPr lang="en-US" sz="2400" spc="0" dirty="0" smtClean="0"/>
            </a:br>
            <a:r>
              <a:rPr lang="en-US" sz="3200" spc="0" dirty="0" smtClean="0"/>
              <a:t>phonebook</a:t>
            </a:r>
            <a:endParaRPr lang="en-US" sz="3200" spc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0" spc="0" dirty="0" smtClean="0"/>
              <a:t>사용자 커스터마이징 전화번호부</a:t>
            </a:r>
            <a:endParaRPr lang="en-US" sz="1800" b="0" spc="0" dirty="0"/>
          </a:p>
        </p:txBody>
      </p:sp>
    </p:spTree>
    <p:extLst>
      <p:ext uri="{BB962C8B-B14F-4D97-AF65-F5344CB8AC3E}">
        <p14:creationId xmlns:p14="http://schemas.microsoft.com/office/powerpoint/2010/main" val="18368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Thanks</a:t>
            </a:r>
            <a:endParaRPr lang="en-US" spc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pc="0" dirty="0" smtClean="0"/>
              <a:t>10512 </a:t>
            </a:r>
            <a:r>
              <a:rPr lang="en-US" b="0" spc="0" dirty="0" smtClean="0"/>
              <a:t>/ 24</a:t>
            </a:r>
            <a:endParaRPr lang="en-US" b="0" spc="0" dirty="0"/>
          </a:p>
        </p:txBody>
      </p:sp>
    </p:spTree>
    <p:extLst>
      <p:ext uri="{BB962C8B-B14F-4D97-AF65-F5344CB8AC3E}">
        <p14:creationId xmlns:p14="http://schemas.microsoft.com/office/powerpoint/2010/main" val="34448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왜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무엇을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어떻게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누가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전화번호부</a:t>
            </a:r>
            <a:endParaRPr lang="en-US" dirty="0"/>
          </a:p>
        </p:txBody>
      </p:sp>
      <p:pic>
        <p:nvPicPr>
          <p:cNvPr id="2050" name="Picture 2" descr="Image result for phone book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8" y="3020759"/>
            <a:ext cx="6029281" cy="33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최신의 전화번호부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58" y="2985797"/>
            <a:ext cx="5652542" cy="35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존재하지 않는 데이터 형을 입력할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사람마다 다른 정보를 저장하는데 어려움이 있음</a:t>
            </a: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8" y="4014201"/>
            <a:ext cx="5055642" cy="2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1285873"/>
          </a:xfrm>
        </p:spPr>
        <p:txBody>
          <a:bodyPr/>
          <a:lstStyle/>
          <a:p>
            <a:r>
              <a:rPr lang="ko-KR" altLang="en-US" dirty="0" smtClean="0"/>
              <a:t>커스터마이징 전화번호부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필드 생성 기능이 추가된 </a:t>
            </a:r>
            <a:r>
              <a:rPr lang="ko-KR" altLang="en-US" dirty="0" smtClean="0"/>
              <a:t>전화 번호부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42" y="4380996"/>
            <a:ext cx="914286" cy="9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89" y="4380996"/>
            <a:ext cx="914286" cy="9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8" y="3923854"/>
            <a:ext cx="1828571" cy="1828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61" y="4298139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87" y="429813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8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5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390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10512 </a:t>
            </a:r>
            <a:r>
              <a:rPr lang="ko-KR" altLang="en-US" sz="2800" dirty="0" smtClean="0"/>
              <a:t>김캔서</a:t>
            </a:r>
            <a:endParaRPr lang="en-US" altLang="ko-KR" sz="2800" dirty="0" smtClean="0"/>
          </a:p>
          <a:p>
            <a:r>
              <a:rPr lang="en-US" sz="2800" dirty="0" smtClean="0"/>
              <a:t>10524 </a:t>
            </a:r>
            <a:r>
              <a:rPr lang="ko-KR" altLang="en-US" sz="2800" dirty="0" smtClean="0"/>
              <a:t>조나단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4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801</TotalTime>
  <Words>71</Words>
  <Application>Microsoft Office PowerPoint</Application>
  <PresentationFormat>On-screen Show (4:3)</PresentationFormat>
  <Paragraphs>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Noto Sans CJK KR DemiLight</vt:lpstr>
      <vt:lpstr>Arial</vt:lpstr>
      <vt:lpstr>Calibri</vt:lpstr>
      <vt:lpstr>Gill Sans MT</vt:lpstr>
      <vt:lpstr>Wingdings</vt:lpstr>
      <vt:lpstr>Badge</vt:lpstr>
      <vt:lpstr>Customized phonebook</vt:lpstr>
      <vt:lpstr>목차</vt:lpstr>
      <vt:lpstr>왜</vt:lpstr>
      <vt:lpstr>왜</vt:lpstr>
      <vt:lpstr>왜</vt:lpstr>
      <vt:lpstr>무엇을</vt:lpstr>
      <vt:lpstr>어떻게</vt:lpstr>
      <vt:lpstr>어떻게</vt:lpstr>
      <vt:lpstr>누가</vt:lpstr>
      <vt:lpstr>Thanks</vt:lpstr>
    </vt:vector>
  </TitlesOfParts>
  <Company>Bedrock Pictures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Customized phonebook</dc:title>
  <dc:creator>Nathan Cho</dc:creator>
  <cp:lastModifiedBy>Nathan Cho</cp:lastModifiedBy>
  <cp:revision>10</cp:revision>
  <dcterms:created xsi:type="dcterms:W3CDTF">2016-11-03T02:05:28Z</dcterms:created>
  <dcterms:modified xsi:type="dcterms:W3CDTF">2016-11-07T15:32:13Z</dcterms:modified>
</cp:coreProperties>
</file>