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4886" autoAdjust="0"/>
  </p:normalViewPr>
  <p:slideViewPr>
    <p:cSldViewPr snapToGrid="0">
      <p:cViewPr varScale="1">
        <p:scale>
          <a:sx n="139" d="100"/>
          <a:sy n="139" d="100"/>
        </p:scale>
        <p:origin x="237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B6D9C-533D-415F-B88B-C99A9BE5050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1A889-2BAF-44CE-ADBE-3890A25E6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Idk</a:t>
            </a:r>
          </a:p>
          <a:p>
            <a:r>
              <a:rPr lang="en-US" dirty="0"/>
              <a:t>First school</a:t>
            </a:r>
          </a:p>
          <a:p>
            <a:r>
              <a:rPr lang="en-US" dirty="0"/>
              <a:t>Home again</a:t>
            </a:r>
          </a:p>
          <a:p>
            <a:r>
              <a:rPr lang="en-US" dirty="0"/>
              <a:t>Second school</a:t>
            </a:r>
          </a:p>
          <a:p>
            <a:r>
              <a:rPr lang="en-US" dirty="0"/>
              <a:t>Middle school</a:t>
            </a:r>
          </a:p>
          <a:p>
            <a:r>
              <a:rPr lang="en-US" dirty="0"/>
              <a:t>- First software incident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1A889-2BAF-44CE-ADBE-3890A25E6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4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Highschool</a:t>
            </a:r>
          </a:p>
          <a:p>
            <a:r>
              <a:rPr lang="en-US" dirty="0"/>
              <a:t>- Biggest mistake in my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1A889-2BAF-44CE-ADBE-3890A25E67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university or Sung university</a:t>
            </a:r>
          </a:p>
          <a:p>
            <a:r>
              <a:rPr lang="en-US" dirty="0"/>
              <a:t>&gt; Depart of software and management (sub)</a:t>
            </a:r>
          </a:p>
          <a:p>
            <a:r>
              <a:rPr lang="en-US" dirty="0"/>
              <a:t>University (with mostly open sourced project contributions)</a:t>
            </a:r>
          </a:p>
          <a:p>
            <a:r>
              <a:rPr lang="en-US" dirty="0"/>
              <a:t>Startup / company, getting a job</a:t>
            </a:r>
          </a:p>
          <a:p>
            <a:pPr marL="171450" indent="-171450">
              <a:buFontTx/>
              <a:buChar char="-"/>
            </a:pPr>
            <a:r>
              <a:rPr lang="en-US" dirty="0"/>
              <a:t>Marriage</a:t>
            </a:r>
          </a:p>
          <a:p>
            <a:pPr marL="0" indent="0">
              <a:buFontTx/>
              <a:buNone/>
            </a:pPr>
            <a:r>
              <a:rPr lang="en-US" dirty="0"/>
              <a:t>Quit job</a:t>
            </a:r>
          </a:p>
          <a:p>
            <a:pPr marL="0" indent="0">
              <a:buFontTx/>
              <a:buNone/>
            </a:pPr>
            <a:r>
              <a:rPr lang="en-US" dirty="0"/>
              <a:t>Prepare for a bigger change (moving foreign / startup)</a:t>
            </a:r>
          </a:p>
          <a:p>
            <a:pPr marL="0" indent="0">
              <a:buFontTx/>
              <a:buNone/>
            </a:pPr>
            <a:r>
              <a:rPr lang="en-US" dirty="0"/>
              <a:t>Endless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1A889-2BAF-44CE-ADBE-3890A25E67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7E32-9CCB-487F-B133-C2FD4877D398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1251-F68B-4403-BBB0-FA25FEB1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7E32-9CCB-487F-B133-C2FD4877D398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1251-F68B-4403-BBB0-FA25FEB1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0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7E32-9CCB-487F-B133-C2FD4877D398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1251-F68B-4403-BBB0-FA25FEB1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7E32-9CCB-487F-B133-C2FD4877D398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1251-F68B-4403-BBB0-FA25FEB1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7E32-9CCB-487F-B133-C2FD4877D398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1251-F68B-4403-BBB0-FA25FEB1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4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7E32-9CCB-487F-B133-C2FD4877D398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1251-F68B-4403-BBB0-FA25FEB1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7E32-9CCB-487F-B133-C2FD4877D398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1251-F68B-4403-BBB0-FA25FEB1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7E32-9CCB-487F-B133-C2FD4877D398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1251-F68B-4403-BBB0-FA25FEB1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7E32-9CCB-487F-B133-C2FD4877D398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1251-F68B-4403-BBB0-FA25FEB1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8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7E32-9CCB-487F-B133-C2FD4877D398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1251-F68B-4403-BBB0-FA25FEB1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6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7E32-9CCB-487F-B133-C2FD4877D398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1251-F68B-4403-BBB0-FA25FEB1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1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D5FE7E32-9CCB-487F-B133-C2FD4877D398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17C41251-F68B-4403-BBB0-FA25FEB126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571500" indent="-5715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1"/>
        </a:buClr>
        <a:buFont typeface="+mj-lt"/>
        <a:buAutoNum type="romanUcPeriod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971550" indent="-514350" algn="l" defTabSz="914400" rtl="0" eaLnBrk="1" latinLnBrk="0" hangingPunct="1">
        <a:lnSpc>
          <a:spcPct val="150000"/>
        </a:lnSpc>
        <a:spcBef>
          <a:spcPts val="500"/>
        </a:spcBef>
        <a:buClr>
          <a:schemeClr val="accent4">
            <a:lumMod val="75000"/>
          </a:schemeClr>
        </a:buClr>
        <a:buFont typeface="+mj-lt"/>
        <a:buAutoNum type="romanUcPeriod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428750" indent="-514350" algn="l" defTabSz="914400" rtl="0" eaLnBrk="1" latinLnBrk="0" hangingPunct="1">
        <a:lnSpc>
          <a:spcPct val="150000"/>
        </a:lnSpc>
        <a:spcBef>
          <a:spcPts val="500"/>
        </a:spcBef>
        <a:buClr>
          <a:schemeClr val="accent1"/>
        </a:buClr>
        <a:buFont typeface="+mj-lt"/>
        <a:buAutoNum type="romanUcPeriod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771650" indent="-400050" algn="l" defTabSz="914400" rtl="0" eaLnBrk="1" latinLnBrk="0" hangingPunct="1">
        <a:lnSpc>
          <a:spcPct val="150000"/>
        </a:lnSpc>
        <a:spcBef>
          <a:spcPts val="500"/>
        </a:spcBef>
        <a:buClr>
          <a:schemeClr val="accent1"/>
        </a:buClr>
        <a:buFont typeface="+mj-lt"/>
        <a:buAutoNum type="romanUcPeriod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228850" indent="-400050" algn="l" defTabSz="914400" rtl="0" eaLnBrk="1" latinLnBrk="0" hangingPunct="1">
        <a:lnSpc>
          <a:spcPct val="150000"/>
        </a:lnSpc>
        <a:spcBef>
          <a:spcPts val="500"/>
        </a:spcBef>
        <a:buClr>
          <a:schemeClr val="accent1"/>
        </a:buClr>
        <a:buFont typeface="+mj-lt"/>
        <a:buAutoNum type="romanUcPeriod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4C21-7198-4894-939E-DD983E61A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Done – Doing – To 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2A7F0-96FD-4EC6-BA32-F639EB1AA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dirty="0"/>
              <a:t>20425</a:t>
            </a:r>
          </a:p>
        </p:txBody>
      </p:sp>
    </p:spTree>
    <p:extLst>
      <p:ext uri="{BB962C8B-B14F-4D97-AF65-F5344CB8AC3E}">
        <p14:creationId xmlns:p14="http://schemas.microsoft.com/office/powerpoint/2010/main" val="151589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87D0-0A39-4315-87A6-CA44A509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AE4D-0A0F-468C-8B54-3E7F3AAF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0~11</a:t>
            </a:r>
          </a:p>
          <a:p>
            <a:r>
              <a:rPr lang="en-US" dirty="0"/>
              <a:t>11~11.5</a:t>
            </a:r>
          </a:p>
          <a:p>
            <a:r>
              <a:rPr lang="en-US" dirty="0"/>
              <a:t>11.5~13</a:t>
            </a:r>
          </a:p>
          <a:p>
            <a:r>
              <a:rPr lang="en-US" dirty="0"/>
              <a:t>13~14</a:t>
            </a:r>
          </a:p>
          <a:p>
            <a:r>
              <a:rPr lang="en-US" dirty="0"/>
              <a:t>14~16</a:t>
            </a:r>
          </a:p>
          <a:p>
            <a:pPr lvl="1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6785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0E06-E932-4894-993D-4770E8F3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A2F2-B1CE-44F6-A135-CE0240B4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16~18</a:t>
            </a:r>
          </a:p>
          <a:p>
            <a:pPr lvl="1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153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B23E-F094-4392-9327-ADE12747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0559-3A43-432D-A24E-191C3352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 + 1</a:t>
            </a:r>
          </a:p>
          <a:p>
            <a:r>
              <a:rPr lang="en-US" dirty="0"/>
              <a:t>20~23 + 2</a:t>
            </a:r>
          </a:p>
          <a:p>
            <a:r>
              <a:rPr lang="en-US" dirty="0"/>
              <a:t>25~29</a:t>
            </a:r>
          </a:p>
          <a:p>
            <a:pPr lvl="1"/>
            <a:r>
              <a:rPr lang="en-US" dirty="0"/>
              <a:t>25~27</a:t>
            </a:r>
          </a:p>
          <a:p>
            <a:r>
              <a:rPr lang="en-US" dirty="0"/>
              <a:t>29.5</a:t>
            </a:r>
          </a:p>
          <a:p>
            <a:r>
              <a:rPr lang="en-US" dirty="0"/>
              <a:t>30~36</a:t>
            </a:r>
          </a:p>
          <a:p>
            <a:r>
              <a:rPr lang="en-US" dirty="0"/>
              <a:t>37~</a:t>
            </a:r>
          </a:p>
        </p:txBody>
      </p:sp>
    </p:spTree>
    <p:extLst>
      <p:ext uri="{BB962C8B-B14F-4D97-AF65-F5344CB8AC3E}">
        <p14:creationId xmlns:p14="http://schemas.microsoft.com/office/powerpoint/2010/main" val="360999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FEE6EC-2B32-42CA-8706-6A840E259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&lt;?&gt;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1F2AE-455E-4A0C-95B9-48F913977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61DF74-1276-4D30-AF38-36F31E716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4AEFEA-A60A-4537-AAA4-47EE419DE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me.life</a:t>
            </a:r>
            <a:r>
              <a:rPr lang="en-US" dirty="0"/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152528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2916</TotalTime>
  <Words>108</Words>
  <Application>Microsoft Office PowerPoint</Application>
  <PresentationFormat>On-screen Show (4:3)</PresentationFormat>
  <Paragraphs>42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Done – Doing – To do</vt:lpstr>
      <vt:lpstr>Done</vt:lpstr>
      <vt:lpstr>Doing</vt:lpstr>
      <vt:lpstr>To do</vt:lpstr>
      <vt:lpstr>&lt;?&gt;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Done – Doing – To do</dc:title>
  <dc:creator>Nathan Cho</dc:creator>
  <cp:lastModifiedBy>Nathan Cho</cp:lastModifiedBy>
  <cp:revision>15</cp:revision>
  <dcterms:created xsi:type="dcterms:W3CDTF">2017-09-19T14:40:05Z</dcterms:created>
  <dcterms:modified xsi:type="dcterms:W3CDTF">2017-09-23T10:39:12Z</dcterms:modified>
</cp:coreProperties>
</file>