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6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8/29/2017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2017-08-29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2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8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FDA0-73A2-424D-8707-C9526E563F36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02B4-FA89-4A93-8233-9E93167DFC60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98A1-BB1C-4FA8-B78E-22CF54C535B0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2CC0-CAF3-4A5E-8BEF-D4B98B5CAB1D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5A14-5B31-431E-B32E-9E5A010C642B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69E8-5A0E-49A1-A861-33B4377D4BB1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292E-3FC4-4FAC-8EC3-2AD329DC8259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E795-642F-45DC-919B-61332DEEC366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11AA3C-D319-4A91-9A9A-A2FF4B246419}" type="datetime1">
              <a:rPr lang="ko-KR" altLang="en-US" smtClean="0"/>
              <a:t>2017-08-29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9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강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유니티의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이해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컴퓨터게임프로그래밍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심희원</a:t>
            </a:r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53" y="363682"/>
            <a:ext cx="1657350" cy="91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903" r="54019" b="44054"/>
          <a:stretch/>
        </p:blipFill>
        <p:spPr>
          <a:xfrm>
            <a:off x="321253" y="1968283"/>
            <a:ext cx="3335522" cy="279674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149928" y="1381991"/>
            <a:ext cx="554181" cy="43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673616" y="3366654"/>
            <a:ext cx="8728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19" y="1381991"/>
            <a:ext cx="7470767" cy="45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6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17789"/>
            <a:ext cx="9231062" cy="570893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886700" y="1101436"/>
            <a:ext cx="353291" cy="2389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853055" y="2171700"/>
            <a:ext cx="2980520" cy="28623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Cube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position x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scene</a:t>
            </a:r>
            <a:r>
              <a:rPr lang="en-US" altLang="ko-KR" dirty="0" smtClean="0"/>
              <a:t>: 5</a:t>
            </a:r>
            <a:endParaRPr lang="en-US" altLang="ko-KR" dirty="0" smtClean="0"/>
          </a:p>
          <a:p>
            <a:r>
              <a:rPr lang="en-US" altLang="ko-KR" dirty="0" smtClean="0"/>
              <a:t>game</a:t>
            </a:r>
            <a:r>
              <a:rPr lang="en-US" altLang="ko-KR" dirty="0" smtClean="0"/>
              <a:t>: what?</a:t>
            </a:r>
          </a:p>
          <a:p>
            <a:endParaRPr lang="en-US" altLang="ko-KR" dirty="0"/>
          </a:p>
          <a:p>
            <a:r>
              <a:rPr lang="en-US" altLang="ko-KR" dirty="0" smtClean="0"/>
              <a:t>The moving direction differs because the perspective is different from scene camera to game camera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1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64115"/>
            <a:ext cx="8972550" cy="561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7355" y="1765364"/>
            <a:ext cx="2980520" cy="39703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Camera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position x=5</a:t>
            </a:r>
          </a:p>
          <a:p>
            <a:endParaRPr lang="en-US" altLang="ko-KR" dirty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에서 카메라의 위치가 이동</a:t>
            </a:r>
            <a:endParaRPr lang="en-US" altLang="ko-KR" dirty="0" smtClean="0"/>
          </a:p>
          <a:p>
            <a:r>
              <a:rPr lang="en-US" altLang="ko-KR" dirty="0" smtClean="0"/>
              <a:t>game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가 다시왼쪽으로 이동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</a:p>
          <a:p>
            <a:endParaRPr lang="en-US" altLang="ko-KR" dirty="0"/>
          </a:p>
          <a:p>
            <a:r>
              <a:rPr lang="en-US" altLang="ko-KR" dirty="0" smtClean="0"/>
              <a:t>Scene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하얀색선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cube</a:t>
            </a:r>
            <a:r>
              <a:rPr lang="ko-KR" altLang="en-US" dirty="0" smtClean="0"/>
              <a:t>를 흰색선밖으로 이동시키면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에서 보이지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6" name="타원 5"/>
          <p:cNvSpPr/>
          <p:nvPr/>
        </p:nvSpPr>
        <p:spPr>
          <a:xfrm>
            <a:off x="7720445" y="1132609"/>
            <a:ext cx="405246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61" y="2013402"/>
            <a:ext cx="4181948" cy="8117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26" y="1045363"/>
            <a:ext cx="199285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Move perspective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99722" y="634690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move</a:t>
            </a:r>
            <a:endParaRPr lang="ko-KR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40478" y="3770601"/>
            <a:ext cx="77457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rotate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14356" y="4062629"/>
            <a:ext cx="72327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scale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37367" y="948276"/>
            <a:ext cx="315983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Align to the bottom and scale</a:t>
            </a:r>
            <a:endParaRPr lang="ko-KR" altLang="en-US" dirty="0" smtClean="0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1818409" y="1499897"/>
            <a:ext cx="1941814" cy="840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4384964" y="962786"/>
            <a:ext cx="363681" cy="1340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927764" y="2475331"/>
            <a:ext cx="1556271" cy="12436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270040" y="2556163"/>
            <a:ext cx="89196" cy="14326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7148945" y="1333938"/>
            <a:ext cx="1309255" cy="1006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842" y="4340625"/>
            <a:ext cx="2128405" cy="5518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38433" y="3534340"/>
            <a:ext cx="169790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 the game</a:t>
            </a:r>
            <a:endParaRPr lang="ko-KR" altLang="en-US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554927" y="3933417"/>
            <a:ext cx="405246" cy="627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81812" y="4976476"/>
            <a:ext cx="3005388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Values in the game is passed by static variable when the game starts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558636"/>
            <a:ext cx="4744706" cy="2535382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601" y="4187536"/>
            <a:ext cx="47447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&lt;Scene&gt;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51" y="1558636"/>
            <a:ext cx="5948147" cy="2296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6451" y="4187535"/>
            <a:ext cx="474470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&lt;Game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The actual game screen with camera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0" y="300712"/>
            <a:ext cx="9527800" cy="367838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859973" y="799477"/>
            <a:ext cx="1236518" cy="2047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094019" y="2035996"/>
            <a:ext cx="904010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48746" y="2035996"/>
            <a:ext cx="1080655" cy="810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5637" y="3178996"/>
            <a:ext cx="9366447" cy="415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ground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164" y="4126938"/>
            <a:ext cx="36343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게임상의 객체 </a:t>
            </a:r>
            <a:r>
              <a:rPr lang="en-US" altLang="ko-KR" dirty="0" smtClean="0"/>
              <a:t>=&gt; placed in scene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53735"/>
          <a:stretch/>
        </p:blipFill>
        <p:spPr>
          <a:xfrm>
            <a:off x="4779304" y="3883669"/>
            <a:ext cx="6745456" cy="166760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6458315" y="4792737"/>
            <a:ext cx="446809" cy="40524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777960" y="4377101"/>
            <a:ext cx="706581" cy="85205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541941" y="4138110"/>
            <a:ext cx="1120548" cy="97674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3967" y="569858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아이콘은 해당하는 게임 오브젝트를 나타냄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53" y="471486"/>
            <a:ext cx="3308639" cy="5240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818" y="2003390"/>
            <a:ext cx="3322924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&lt;Hierarchy&gt;</a:t>
            </a:r>
          </a:p>
          <a:p>
            <a:r>
              <a:rPr lang="en-US" altLang="ko-KR" dirty="0" smtClean="0"/>
              <a:t>List of objects in game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09" y="471486"/>
            <a:ext cx="2962275" cy="5581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4518" y="2140092"/>
            <a:ext cx="3645538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&lt;Inspector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Details about the selected object</a:t>
            </a:r>
            <a:endParaRPr lang="en-US" altLang="ko-KR" dirty="0"/>
          </a:p>
        </p:txBody>
      </p:sp>
      <p:sp>
        <p:nvSpPr>
          <p:cNvPr id="13" name="타원 12"/>
          <p:cNvSpPr/>
          <p:nvPr/>
        </p:nvSpPr>
        <p:spPr>
          <a:xfrm>
            <a:off x="692728" y="1059873"/>
            <a:ext cx="1032163" cy="23899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6"/>
          </p:cNvCxnSpPr>
          <p:nvPr/>
        </p:nvCxnSpPr>
        <p:spPr>
          <a:xfrm flipV="1">
            <a:off x="1724891" y="924791"/>
            <a:ext cx="4177145" cy="254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44" y="999691"/>
            <a:ext cx="7109770" cy="3426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64482" y="999691"/>
            <a:ext cx="3220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위치를 나타내는 세 직선은 축을 나타냄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위치를 변경하면 아이콘의 위치도 이동함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66" y="920462"/>
            <a:ext cx="2686050" cy="3105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55918" y="837199"/>
            <a:ext cx="6096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 smtClean="0"/>
              <a:t>&lt;Project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Contains all objects in the game (current project)</a:t>
            </a:r>
          </a:p>
          <a:p>
            <a:r>
              <a:rPr lang="en-US" altLang="ko-KR" dirty="0" smtClean="0"/>
              <a:t>Also contains objects not in a scene but in the project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06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1" y="388359"/>
            <a:ext cx="2962275" cy="5581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8645" y="405245"/>
            <a:ext cx="186461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오브젝트의 위치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28700" y="1184564"/>
            <a:ext cx="519545" cy="1870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5" idx="1"/>
          </p:cNvCxnSpPr>
          <p:nvPr/>
        </p:nvCxnSpPr>
        <p:spPr>
          <a:xfrm flipV="1">
            <a:off x="1548245" y="589911"/>
            <a:ext cx="3200400" cy="688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52052" y="492545"/>
            <a:ext cx="10172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레이아웃 변경이 쉽다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52" y="1150991"/>
            <a:ext cx="8438374" cy="48495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148" y="1783054"/>
            <a:ext cx="1935352" cy="6380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32273" y="1247923"/>
            <a:ext cx="537371" cy="2389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>
            <a:off x="9369644" y="1367419"/>
            <a:ext cx="480504" cy="734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컴퓨터게임프로그래밍</a:t>
            </a:r>
            <a:r>
              <a:rPr lang="en-US" altLang="ko-KR" smtClean="0"/>
              <a:t>_2017_</a:t>
            </a:r>
            <a:r>
              <a:rPr lang="ko-KR" altLang="en-US" smtClean="0"/>
              <a:t>심희원</a:t>
            </a:r>
            <a:endParaRPr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3" y="259773"/>
            <a:ext cx="3005570" cy="904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693" y="1166322"/>
            <a:ext cx="3005570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Untitled : </a:t>
            </a:r>
            <a:r>
              <a:rPr lang="ko-KR" altLang="en-US" dirty="0" smtClean="0"/>
              <a:t>이름이 없는 장면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장면 저장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[file]-[save scene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r>
              <a:rPr lang="en-US" altLang="ko-KR" dirty="0" smtClean="0"/>
              <a:t>Need to save the scene working on to fully save the project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10" y="3090186"/>
            <a:ext cx="4722001" cy="299128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3278564" y="2499047"/>
            <a:ext cx="644237" cy="43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973" y="662788"/>
            <a:ext cx="3831552" cy="12771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082" y="2971800"/>
            <a:ext cx="2398200" cy="164745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4998027" y="2038177"/>
            <a:ext cx="1423555" cy="843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658100" y="2041530"/>
            <a:ext cx="1059873" cy="840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rgbClr val="C00000"/>
          </a:solidFill>
        </a:ln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280</Words>
  <Application>Microsoft Office PowerPoint</Application>
  <PresentationFormat>와이드스크린</PresentationFormat>
  <Paragraphs>77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맑은 고딕</vt:lpstr>
      <vt:lpstr>Arial</vt:lpstr>
      <vt:lpstr>Diamond Grid 16x9</vt:lpstr>
      <vt:lpstr>1강 유니티의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2017-08-27T06:39:09Z</dcterms:created>
  <dcterms:modified xsi:type="dcterms:W3CDTF">2017-08-29T02:46:30Z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