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6" r:id="rId10"/>
    <p:sldId id="264" r:id="rId11"/>
    <p:sldId id="267" r:id="rId12"/>
    <p:sldId id="265" r:id="rId13"/>
    <p:sldId id="268" r:id="rId14"/>
    <p:sldId id="269" r:id="rId15"/>
    <p:sldId id="274" r:id="rId16"/>
    <p:sldId id="270" r:id="rId17"/>
    <p:sldId id="275" r:id="rId18"/>
    <p:sldId id="276" r:id="rId19"/>
    <p:sldId id="271" r:id="rId20"/>
    <p:sldId id="280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723" autoAdjust="0"/>
  </p:normalViewPr>
  <p:slideViewPr>
    <p:cSldViewPr snapToGrid="0">
      <p:cViewPr varScale="1">
        <p:scale>
          <a:sx n="94" d="100"/>
          <a:sy n="94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-383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CCCF8-1FF0-488C-9EFF-543526480A43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07DFB-2376-4E7A-8CDA-D28811334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929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커널 패닉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07DFB-2376-4E7A-8CDA-D2881133405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866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http://faq.hostway.co.kr/Linux_ETC/8215</a:t>
            </a:r>
          </a:p>
          <a:p>
            <a:r>
              <a:rPr lang="en-US" altLang="ko-KR" dirty="0" smtClean="0"/>
              <a:t>http://michael.tistory.com/m/2</a:t>
            </a:r>
          </a:p>
          <a:p>
            <a:r>
              <a:rPr lang="en-US" altLang="ko-KR" dirty="0" smtClean="0"/>
              <a:t>http://aonenetworks.tistory.com/644</a:t>
            </a:r>
          </a:p>
          <a:p>
            <a:r>
              <a:rPr lang="en-US" altLang="ko-KR" dirty="0" smtClean="0"/>
              <a:t>http://121202.tistory.com/45</a:t>
            </a:r>
          </a:p>
          <a:p>
            <a:r>
              <a:rPr lang="en-US" altLang="ko-KR" dirty="0" smtClean="0"/>
              <a:t>https://bakyeono.net/post/2015-05-05-linux-kill-process-by-name.html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ps</a:t>
            </a:r>
            <a:r>
              <a:rPr lang="en-US" altLang="ko-KR" dirty="0" smtClean="0"/>
              <a:t> [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-f : </a:t>
            </a:r>
            <a:r>
              <a:rPr lang="ko-KR" altLang="en-US" dirty="0" smtClean="0"/>
              <a:t>자세하게 프로세스 상태 보기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-a : </a:t>
            </a:r>
            <a:r>
              <a:rPr lang="ko-KR" altLang="en-US" dirty="0" smtClean="0"/>
              <a:t>다른 터미널의 프로세스 상태 보기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-u : </a:t>
            </a:r>
            <a:r>
              <a:rPr lang="ko-KR" altLang="en-US" dirty="0" smtClean="0"/>
              <a:t>사용자 이름과 시작 시간 추가하여 보기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-e : </a:t>
            </a:r>
            <a:r>
              <a:rPr lang="ko-KR" altLang="en-US" dirty="0" smtClean="0"/>
              <a:t>모든 프로세스의 환경 보기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-x : </a:t>
            </a:r>
            <a:r>
              <a:rPr lang="ko-KR" altLang="en-US" dirty="0" smtClean="0"/>
              <a:t>진행중인 프로세스들과 다른 터미널의 프로세스 보기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err="1" smtClean="0"/>
              <a:t>pstree</a:t>
            </a:r>
            <a:r>
              <a:rPr lang="en-US" altLang="ko-KR" dirty="0" smtClean="0"/>
              <a:t> [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-a : </a:t>
            </a:r>
            <a:r>
              <a:rPr lang="ko-KR" altLang="en-US" dirty="0" smtClean="0"/>
              <a:t>모든 프로세스의 인자나 옵션을 함께 출력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-h : </a:t>
            </a:r>
            <a:r>
              <a:rPr lang="ko-KR" altLang="en-US" dirty="0" smtClean="0"/>
              <a:t>현재 프로세스의 조상 프로세스와 부모 프로세스를 강조하여 출력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-p : </a:t>
            </a:r>
            <a:r>
              <a:rPr lang="en-US" altLang="ko-KR" dirty="0" err="1" smtClean="0"/>
              <a:t>pid</a:t>
            </a:r>
            <a:r>
              <a:rPr lang="ko-KR" altLang="en-US" dirty="0" smtClean="0"/>
              <a:t>값과 함께 출력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-u [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] : </a:t>
            </a:r>
            <a:r>
              <a:rPr lang="ko-KR" altLang="en-US" dirty="0" smtClean="0"/>
              <a:t>특정 사용자의 프로세스 트리만 출력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프로세스를 끄는 명령은 </a:t>
            </a:r>
            <a:r>
              <a:rPr lang="en-US" altLang="ko-KR" dirty="0" smtClean="0"/>
              <a:t>kill -9 PID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.1 kill</a:t>
            </a:r>
            <a:r>
              <a:rPr lang="ko-KR" altLang="en-US" dirty="0" smtClean="0"/>
              <a:t>의 단점은 프로세스 </a:t>
            </a:r>
            <a:r>
              <a:rPr lang="en-US" altLang="ko-KR" dirty="0" smtClean="0"/>
              <a:t>ID(PID)</a:t>
            </a:r>
            <a:r>
              <a:rPr lang="ko-KR" altLang="en-US" dirty="0" smtClean="0"/>
              <a:t>로만 종료할 프로세스를 지정할 수 있다는 점이다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터미널에 아래와 같이 입력한다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당연히 </a:t>
            </a:r>
            <a:r>
              <a:rPr lang="en-US" altLang="ko-KR" dirty="0" smtClean="0"/>
              <a:t>PROCESS_NAME</a:t>
            </a:r>
            <a:r>
              <a:rPr lang="ko-KR" altLang="en-US" dirty="0" smtClean="0"/>
              <a:t>은 프로세스명으로 대체해서 입력해야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killall</a:t>
            </a:r>
            <a:r>
              <a:rPr lang="en-US" altLang="ko-KR" dirty="0" smtClean="0"/>
              <a:t> -9 PROCESS_NAME</a:t>
            </a:r>
          </a:p>
          <a:p>
            <a:r>
              <a:rPr lang="ko-KR" altLang="en-US" dirty="0" smtClean="0"/>
              <a:t>이렇게 하면 종료된다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07DFB-2376-4E7A-8CDA-D2881133405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250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08FE-FE6A-4182-8DAF-BC32A330730F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635C-CD32-4C2C-9E5B-F26E3240B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3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08FE-FE6A-4182-8DAF-BC32A330730F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635C-CD32-4C2C-9E5B-F26E3240B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64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08FE-FE6A-4182-8DAF-BC32A330730F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635C-CD32-4C2C-9E5B-F26E3240B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87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08FE-FE6A-4182-8DAF-BC32A330730F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635C-CD32-4C2C-9E5B-F26E3240B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24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08FE-FE6A-4182-8DAF-BC32A330730F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635C-CD32-4C2C-9E5B-F26E3240B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12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08FE-FE6A-4182-8DAF-BC32A330730F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635C-CD32-4C2C-9E5B-F26E3240B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9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08FE-FE6A-4182-8DAF-BC32A330730F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635C-CD32-4C2C-9E5B-F26E3240B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8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08FE-FE6A-4182-8DAF-BC32A330730F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635C-CD32-4C2C-9E5B-F26E3240B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8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08FE-FE6A-4182-8DAF-BC32A330730F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635C-CD32-4C2C-9E5B-F26E3240B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08FE-FE6A-4182-8DAF-BC32A330730F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635C-CD32-4C2C-9E5B-F26E3240B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40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08FE-FE6A-4182-8DAF-BC32A330730F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635C-CD32-4C2C-9E5B-F26E3240B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43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08FE-FE6A-4182-8DAF-BC32A330730F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0635C-CD32-4C2C-9E5B-F26E3240B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38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리눅스 </a:t>
            </a:r>
            <a:r>
              <a:rPr lang="ko-KR" altLang="en-US" sz="5400" dirty="0" err="1" smtClean="0"/>
              <a:t>배포판</a:t>
            </a:r>
            <a:r>
              <a:rPr lang="en-US" altLang="ko-KR" sz="5400" dirty="0" smtClean="0"/>
              <a:t>, </a:t>
            </a:r>
            <a:r>
              <a:rPr lang="ko-KR" altLang="en-US" sz="5400" dirty="0" smtClean="0"/>
              <a:t>구성요소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150369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22 </a:t>
            </a:r>
            <a:r>
              <a:rPr lang="ko-KR" altLang="en-US" sz="1800" dirty="0" err="1" smtClean="0"/>
              <a:t>정의수</a:t>
            </a:r>
            <a:endParaRPr lang="en-US" altLang="ko-KR" sz="1800" dirty="0" smtClean="0"/>
          </a:p>
          <a:p>
            <a:r>
              <a:rPr lang="en-US" altLang="ko-KR" sz="1800" dirty="0" smtClean="0"/>
              <a:t>23 </a:t>
            </a:r>
            <a:r>
              <a:rPr lang="ko-KR" altLang="en-US" sz="1800" dirty="0" err="1" smtClean="0"/>
              <a:t>조나단</a:t>
            </a:r>
            <a:endParaRPr lang="en-US" altLang="ko-KR" sz="1800" dirty="0" smtClean="0"/>
          </a:p>
          <a:p>
            <a:r>
              <a:rPr lang="en-US" altLang="ko-KR" sz="1800" dirty="0" smtClean="0"/>
              <a:t>24 </a:t>
            </a:r>
            <a:r>
              <a:rPr lang="ko-KR" altLang="en-US" sz="1800" dirty="0" err="1" smtClean="0"/>
              <a:t>조상용</a:t>
            </a:r>
            <a:endParaRPr lang="en-US" altLang="ko-KR" sz="1800" dirty="0" smtClean="0"/>
          </a:p>
          <a:p>
            <a:r>
              <a:rPr lang="en-US" altLang="ko-KR" sz="1800" dirty="0" smtClean="0"/>
              <a:t>25 </a:t>
            </a:r>
            <a:r>
              <a:rPr lang="ko-KR" altLang="en-US" sz="1800" dirty="0" err="1" smtClean="0"/>
              <a:t>조성운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80330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리눅스의 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리눅스의 구조</a:t>
            </a:r>
            <a:endParaRPr lang="en-US" altLang="ko-KR" dirty="0"/>
          </a:p>
          <a:p>
            <a:pPr lvl="1"/>
            <a:r>
              <a:rPr lang="ko-KR" altLang="en-US" dirty="0" smtClean="0"/>
              <a:t>커널 </a:t>
            </a:r>
            <a:r>
              <a:rPr lang="en-US" altLang="ko-KR" dirty="0" smtClean="0"/>
              <a:t>(Kernel)</a:t>
            </a:r>
          </a:p>
          <a:p>
            <a:pPr lvl="1"/>
            <a:r>
              <a:rPr lang="ko-KR" altLang="en-US" dirty="0" smtClean="0"/>
              <a:t>셸 </a:t>
            </a:r>
            <a:r>
              <a:rPr lang="en-US" altLang="ko-KR" dirty="0" smtClean="0"/>
              <a:t>(Shell)</a:t>
            </a:r>
          </a:p>
          <a:p>
            <a:pPr lvl="1"/>
            <a:r>
              <a:rPr lang="ko-KR" altLang="en-US" dirty="0" smtClean="0"/>
              <a:t>응용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098" name="Picture 2" descr="리눅스의 구조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14" t="15784" r="16691" b="17823"/>
          <a:stretch/>
        </p:blipFill>
        <p:spPr bwMode="auto">
          <a:xfrm>
            <a:off x="5685905" y="1690356"/>
            <a:ext cx="2829445" cy="27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799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리눅스의 구성 요소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커널</a:t>
            </a:r>
            <a:endParaRPr lang="ko-KR" altLang="en-US" dirty="0"/>
          </a:p>
        </p:txBody>
      </p:sp>
      <p:pic>
        <p:nvPicPr>
          <p:cNvPr id="6146" name="Picture 2" descr="https://upload.wikimedia.org/wikipedia/commons/thumb/7/71/Kernel-panic.jpg/1920px-Kernel-panic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497" y="1825625"/>
            <a:ext cx="652700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082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리눅스의 구성 요소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커널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리눅스의 커널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자원 할당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 스케줄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 프로그램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 핵심 역할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48137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리눅스의 구성 요소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커널</a:t>
            </a:r>
            <a:endParaRPr lang="ko-KR" altLang="en-US" dirty="0"/>
          </a:p>
        </p:txBody>
      </p:sp>
      <p:pic>
        <p:nvPicPr>
          <p:cNvPr id="7170" name="Picture 2" descr="https://upload.wikimedia.org/wikipedia/en/timeline/2e8e57ac8575e8aa808e4754cabc1d4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353" y="1488723"/>
            <a:ext cx="4097294" cy="526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014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리눅스의 구성 요소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커널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849" y="1690689"/>
            <a:ext cx="6270302" cy="469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30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리눅스의 구성 요소 </a:t>
            </a:r>
            <a:r>
              <a:rPr lang="en-US" altLang="ko-KR" dirty="0" smtClean="0"/>
              <a:t>– Shell</a:t>
            </a:r>
            <a:endParaRPr lang="ko-KR" altLang="en-US" dirty="0"/>
          </a:p>
        </p:txBody>
      </p:sp>
      <p:pic>
        <p:nvPicPr>
          <p:cNvPr id="8194" name="Picture 2" descr="linux shell에 대한 이미지 검색결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19" y="2346960"/>
            <a:ext cx="6922162" cy="319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118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리눅스의 구성 요소 </a:t>
            </a:r>
            <a:r>
              <a:rPr lang="en-US" altLang="ko-KR" dirty="0" smtClean="0"/>
              <a:t>– Shell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네트워크 관리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951662"/>
              </p:ext>
            </p:extLst>
          </p:nvPr>
        </p:nvGraphicFramePr>
        <p:xfrm>
          <a:off x="762000" y="2494280"/>
          <a:ext cx="7599680" cy="3246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49120">
                  <a:extLst>
                    <a:ext uri="{9D8B030D-6E8A-4147-A177-3AD203B41FA5}">
                      <a16:colId xmlns:a16="http://schemas.microsoft.com/office/drawing/2014/main" val="2924450337"/>
                    </a:ext>
                  </a:extLst>
                </a:gridCol>
                <a:gridCol w="5750560">
                  <a:extLst>
                    <a:ext uri="{9D8B030D-6E8A-4147-A177-3AD203B41FA5}">
                      <a16:colId xmlns:a16="http://schemas.microsoft.com/office/drawing/2014/main" val="5578489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네트워크 연결 확인용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패킷 송신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수신 시간 출력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50810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ifconfig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네트워크 인터페이스 설정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확인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82358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arp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내부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네트워크의 </a:t>
                      </a:r>
                      <a:r>
                        <a:rPr lang="en-US" altLang="ko-KR" dirty="0" smtClean="0"/>
                        <a:t>IP / MAC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주소 확인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5721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netstat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네트워크 연결 상태 확인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4926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traceroute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호스트나 노드 확인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라우팅 장애 해결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066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359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리눅스의 구성 요소 </a:t>
            </a:r>
            <a:r>
              <a:rPr lang="en-US" altLang="ko-KR" dirty="0"/>
              <a:t>– Shell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문서 편집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vi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명령 모드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편집 모드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유닉스의 표준 편집기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많은 </a:t>
            </a:r>
            <a:r>
              <a:rPr lang="en-US" altLang="ko-KR" dirty="0" smtClean="0"/>
              <a:t>vim </a:t>
            </a:r>
            <a:r>
              <a:rPr lang="ko-KR" altLang="en-US" dirty="0" smtClean="0"/>
              <a:t>편집기의 기반이 됨</a:t>
            </a:r>
            <a:endParaRPr lang="ko-KR" altLang="en-US" dirty="0"/>
          </a:p>
        </p:txBody>
      </p:sp>
      <p:pic>
        <p:nvPicPr>
          <p:cNvPr id="9218" name="Picture 2" descr="linux vi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2" t="23720" r="8646"/>
          <a:stretch/>
        </p:blipFill>
        <p:spPr bwMode="auto">
          <a:xfrm>
            <a:off x="1625599" y="4866639"/>
            <a:ext cx="5080001" cy="181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198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리눅스의 구성 요소 </a:t>
            </a:r>
            <a:r>
              <a:rPr lang="en-US" altLang="ko-KR" dirty="0"/>
              <a:t>– Shell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문서 편집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nano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Made by GNU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조작이 쉬움</a:t>
            </a:r>
            <a:endParaRPr lang="en-US" altLang="ko-KR" dirty="0" smtClean="0"/>
          </a:p>
        </p:txBody>
      </p:sp>
      <p:pic>
        <p:nvPicPr>
          <p:cNvPr id="10242" name="Picture 2" descr="linux nano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t="2034" r="1052" b="2634"/>
          <a:stretch/>
        </p:blipFill>
        <p:spPr bwMode="auto">
          <a:xfrm>
            <a:off x="3779520" y="2570480"/>
            <a:ext cx="4834830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630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리눅스의 구성 요소 </a:t>
            </a:r>
            <a:r>
              <a:rPr lang="en-US" altLang="ko-KR" dirty="0"/>
              <a:t>– Shell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문서 편집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gedit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GUI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(X</a:t>
            </a:r>
            <a:r>
              <a:rPr lang="ko-KR" altLang="en-US" dirty="0" smtClean="0"/>
              <a:t>윈도 시스템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UTF-8, </a:t>
            </a:r>
            <a:r>
              <a:rPr lang="ko-KR" altLang="en-US" dirty="0" smtClean="0"/>
              <a:t>강조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여러가지 친숙한 기능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11266" name="Picture 2" descr="linux gedit howtogeek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295" y="4290583"/>
            <a:ext cx="4700905" cy="256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03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리눅스의 </a:t>
            </a:r>
            <a:r>
              <a:rPr lang="ko-KR" altLang="en-US" dirty="0" err="1" smtClean="0"/>
              <a:t>배포판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리눅스의 구성요소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546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리눅스의 구성 요소 </a:t>
            </a:r>
            <a:r>
              <a:rPr lang="en-US" altLang="ko-KR" dirty="0" smtClean="0"/>
              <a:t>– Shell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파티션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리눅스 파티션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시스템이 운영되는 파티션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스왑</a:t>
            </a:r>
            <a:r>
              <a:rPr lang="ko-KR" altLang="en-US" dirty="0" smtClean="0"/>
              <a:t> 파티션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메모리가 부족할 때 가상 메모리로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45871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리눅스의 구성 요소 </a:t>
            </a:r>
            <a:r>
              <a:rPr lang="en-US" altLang="ko-KR" dirty="0" smtClean="0"/>
              <a:t>– Shell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파티션 관리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fdisk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166886"/>
              </p:ext>
            </p:extLst>
          </p:nvPr>
        </p:nvGraphicFramePr>
        <p:xfrm>
          <a:off x="772160" y="2499357"/>
          <a:ext cx="7599680" cy="347472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49120">
                  <a:extLst>
                    <a:ext uri="{9D8B030D-6E8A-4147-A177-3AD203B41FA5}">
                      <a16:colId xmlns:a16="http://schemas.microsoft.com/office/drawing/2014/main" val="2924450337"/>
                    </a:ext>
                  </a:extLst>
                </a:gridCol>
                <a:gridCol w="5750560">
                  <a:extLst>
                    <a:ext uri="{9D8B030D-6E8A-4147-A177-3AD203B41FA5}">
                      <a16:colId xmlns:a16="http://schemas.microsoft.com/office/drawing/2014/main" val="55784890"/>
                    </a:ext>
                  </a:extLst>
                </a:gridCol>
              </a:tblGrid>
              <a:tr h="526473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현재 편집중인 하드의 상황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5081090"/>
                  </a:ext>
                </a:extLst>
              </a:tr>
              <a:tr h="491375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사용 가능한 모든 커맨드 일람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823583"/>
                  </a:ext>
                </a:extLst>
              </a:tr>
              <a:tr h="491375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새로운 파티션 만들기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572120"/>
                  </a:ext>
                </a:extLst>
              </a:tr>
              <a:tr h="491375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파티션 지우기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492619"/>
                  </a:ext>
                </a:extLst>
              </a:tr>
              <a:tr h="491375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만들어진 파티션의 종류 바꾸기 </a:t>
                      </a:r>
                      <a:r>
                        <a:rPr lang="en-US" altLang="ko-KR" dirty="0" smtClean="0"/>
                        <a:t>(ext2 </a:t>
                      </a:r>
                      <a:r>
                        <a:rPr lang="ko-KR" altLang="en-US" dirty="0" smtClean="0"/>
                        <a:t>나 </a:t>
                      </a:r>
                      <a:r>
                        <a:rPr lang="en-US" altLang="ko-KR" dirty="0" smtClean="0"/>
                        <a:t>FAT32 </a:t>
                      </a:r>
                      <a:r>
                        <a:rPr lang="ko-KR" altLang="en-US" dirty="0" smtClean="0"/>
                        <a:t>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4265711"/>
                  </a:ext>
                </a:extLst>
              </a:tr>
              <a:tr h="491375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실제로 적용하고 끝내기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540471"/>
                  </a:ext>
                </a:extLst>
              </a:tr>
              <a:tr h="491375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Q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저장 안하고 끝내기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066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47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리눅스의 구성 요소 </a:t>
            </a:r>
            <a:r>
              <a:rPr lang="en-US" altLang="ko-KR" dirty="0" smtClean="0"/>
              <a:t>– Shell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프로세스 관리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ps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프로세스의 상태를 보여줌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709072"/>
              </p:ext>
            </p:extLst>
          </p:nvPr>
        </p:nvGraphicFramePr>
        <p:xfrm>
          <a:off x="772160" y="3065779"/>
          <a:ext cx="7599680" cy="3246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49120">
                  <a:extLst>
                    <a:ext uri="{9D8B030D-6E8A-4147-A177-3AD203B41FA5}">
                      <a16:colId xmlns:a16="http://schemas.microsoft.com/office/drawing/2014/main" val="2924450337"/>
                    </a:ext>
                  </a:extLst>
                </a:gridCol>
                <a:gridCol w="5750560">
                  <a:extLst>
                    <a:ext uri="{9D8B030D-6E8A-4147-A177-3AD203B41FA5}">
                      <a16:colId xmlns:a16="http://schemas.microsoft.com/office/drawing/2014/main" val="5578489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네트워크 연결 확인용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패킷 송신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수신 시간 출력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50810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ifconfig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네트워크 인터페이스 설정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확인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82358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arp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내부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네트워크의 </a:t>
                      </a:r>
                      <a:r>
                        <a:rPr lang="en-US" altLang="ko-KR" dirty="0" smtClean="0"/>
                        <a:t>IP / MAC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주소 확인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5721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netstat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네트워크 연결 상태 확인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4926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traceroute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호스트나 노드 확인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라우팅 장애 해결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066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208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655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리눅스의 </a:t>
            </a:r>
            <a:r>
              <a:rPr lang="ko-KR" altLang="en-US" dirty="0" err="1" smtClean="0"/>
              <a:t>배포판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리눅스 </a:t>
            </a:r>
            <a:r>
              <a:rPr lang="en-US" altLang="ko-KR" dirty="0" smtClean="0"/>
              <a:t>= </a:t>
            </a:r>
          </a:p>
          <a:p>
            <a:pPr lvl="1">
              <a:lnSpc>
                <a:spcPct val="150000"/>
              </a:lnSpc>
              <a:buFont typeface="Calibri" panose="020F0502020204030204" pitchFamily="34" charset="0"/>
              <a:buChar char="+"/>
            </a:pPr>
            <a:r>
              <a:rPr lang="ko-KR" altLang="en-US" dirty="0" smtClean="0"/>
              <a:t>리눅스 커널</a:t>
            </a:r>
            <a:endParaRPr lang="en-US" altLang="ko-KR" dirty="0" smtClean="0"/>
          </a:p>
          <a:p>
            <a:pPr lvl="1">
              <a:lnSpc>
                <a:spcPct val="150000"/>
              </a:lnSpc>
              <a:buFont typeface="Calibri" panose="020F0502020204030204" pitchFamily="34" charset="0"/>
              <a:buChar char="+"/>
            </a:pPr>
            <a:r>
              <a:rPr lang="ko-KR" altLang="en-US" dirty="0" smtClean="0"/>
              <a:t>응용 프로그램</a:t>
            </a:r>
            <a:endParaRPr lang="en-US" altLang="ko-KR" dirty="0" smtClean="0"/>
          </a:p>
          <a:p>
            <a:pPr lvl="1">
              <a:lnSpc>
                <a:spcPct val="150000"/>
              </a:lnSpc>
              <a:buFont typeface="Calibri" panose="020F0502020204030204" pitchFamily="34" charset="0"/>
              <a:buChar char="+"/>
            </a:pPr>
            <a:r>
              <a:rPr lang="ko-KR" altLang="en-US" dirty="0" smtClean="0"/>
              <a:t>설치 프로그램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Mostly </a:t>
            </a:r>
            <a:r>
              <a:rPr lang="ko-KR" altLang="en-US" dirty="0" err="1" smtClean="0"/>
              <a:t>배포판의</a:t>
            </a:r>
            <a:r>
              <a:rPr lang="ko-KR" altLang="en-US" dirty="0" smtClean="0"/>
              <a:t> 한 종류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03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리눅스의 </a:t>
            </a:r>
            <a:r>
              <a:rPr lang="ko-KR" altLang="en-US" dirty="0" err="1" smtClean="0"/>
              <a:t>배포판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MCC Interim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1992</a:t>
            </a:r>
            <a:r>
              <a:rPr lang="ko-KR" altLang="en-US" sz="2000" dirty="0" smtClean="0"/>
              <a:t>년 영국 </a:t>
            </a:r>
            <a:r>
              <a:rPr lang="en-US" altLang="ko-KR" sz="2000" dirty="0" smtClean="0"/>
              <a:t>– 6</a:t>
            </a:r>
            <a:r>
              <a:rPr lang="ko-KR" altLang="en-US" sz="2000" dirty="0" smtClean="0"/>
              <a:t>장의 플로피 디스크로 배포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SLS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플로피 디스크로 배포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250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리눅스의 </a:t>
            </a:r>
            <a:r>
              <a:rPr lang="ko-KR" altLang="en-US" dirty="0" err="1" smtClean="0"/>
              <a:t>배포판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/>
              <a:t>슬랙웨어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가장 먼저 대중화된 최초의 </a:t>
            </a:r>
            <a:r>
              <a:rPr lang="ko-KR" altLang="en-US" sz="2000" dirty="0" err="1" smtClean="0"/>
              <a:t>배포판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(1993)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SLS</a:t>
            </a:r>
            <a:r>
              <a:rPr lang="ko-KR" altLang="en-US" sz="2000" dirty="0" smtClean="0"/>
              <a:t>의 버그 수정판 </a:t>
            </a:r>
            <a:r>
              <a:rPr lang="en-US" altLang="ko-KR" sz="2000" dirty="0" smtClean="0"/>
              <a:t>&gt;&gt; </a:t>
            </a:r>
            <a:r>
              <a:rPr lang="ko-KR" altLang="en-US" sz="2000" dirty="0" smtClean="0"/>
              <a:t>새로운 </a:t>
            </a:r>
            <a:r>
              <a:rPr lang="ko-KR" altLang="en-US" sz="2000" dirty="0" err="1" smtClean="0"/>
              <a:t>배포판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endParaRPr lang="ko-KR" altLang="en-US" dirty="0"/>
          </a:p>
        </p:txBody>
      </p:sp>
      <p:pic>
        <p:nvPicPr>
          <p:cNvPr id="2050" name="Picture 2" descr="slackware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4049642"/>
            <a:ext cx="6103966" cy="118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57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리눅스의 </a:t>
            </a:r>
            <a:r>
              <a:rPr lang="ko-KR" altLang="en-US" dirty="0" err="1" smtClean="0"/>
              <a:t>배포판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Redhat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배포판</a:t>
            </a:r>
            <a:r>
              <a:rPr lang="ko-KR" altLang="en-US" dirty="0" smtClean="0"/>
              <a:t> 중에서 가장 잘 알려짐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아나콘다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그래픽 설치 환경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RPM (</a:t>
            </a:r>
            <a:r>
              <a:rPr lang="en-US" altLang="ko-KR" dirty="0" err="1" smtClean="0"/>
              <a:t>Redhat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 매니저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red hat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727" y="4534196"/>
            <a:ext cx="5509586" cy="177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77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리눅스의 </a:t>
            </a:r>
            <a:r>
              <a:rPr lang="ko-KR" altLang="en-US" dirty="0" err="1" smtClean="0"/>
              <a:t>배포판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데비안</a:t>
            </a:r>
            <a:r>
              <a:rPr lang="ko-KR" altLang="en-US" dirty="0" smtClean="0"/>
              <a:t> 리눅스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1993 - 1996</a:t>
            </a:r>
          </a:p>
          <a:p>
            <a:pPr lvl="1"/>
            <a:r>
              <a:rPr lang="en-US" altLang="ko-KR" dirty="0" smtClean="0"/>
              <a:t>GNU </a:t>
            </a:r>
            <a:r>
              <a:rPr lang="ko-KR" altLang="en-US" dirty="0" smtClean="0"/>
              <a:t>정신을 따라서 후원도 받음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우분투 리눅스와 리눅스 민트의 기반이 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3074" name="Picture 2" descr="debian logo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529" y="3372027"/>
            <a:ext cx="1608801" cy="212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36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리눅스의 </a:t>
            </a:r>
            <a:r>
              <a:rPr lang="ko-KR" altLang="en-US" dirty="0" err="1" smtClean="0"/>
              <a:t>배포판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수세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SuSE</a:t>
            </a:r>
            <a:r>
              <a:rPr lang="en-US" altLang="ko-KR" sz="24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1994</a:t>
            </a:r>
            <a:r>
              <a:rPr lang="ko-KR" altLang="en-US" sz="2000" dirty="0" smtClean="0"/>
              <a:t>년 독일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우분투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제일 많이 사용됨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6</a:t>
            </a:r>
            <a:r>
              <a:rPr lang="ko-KR" altLang="en-US" sz="2000" dirty="0" smtClean="0"/>
              <a:t>개월 주기로 </a:t>
            </a:r>
            <a:r>
              <a:rPr lang="ko-KR" altLang="en-US" sz="2000" dirty="0" err="1" smtClean="0"/>
              <a:t>릴리즈됨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CentOS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2003</a:t>
            </a:r>
            <a:r>
              <a:rPr lang="ko-KR" altLang="en-US" sz="2000" dirty="0" smtClean="0"/>
              <a:t>년부터 </a:t>
            </a:r>
            <a:r>
              <a:rPr lang="ko-KR" altLang="en-US" sz="2000" dirty="0" err="1" smtClean="0"/>
              <a:t>래드햇</a:t>
            </a:r>
            <a:r>
              <a:rPr lang="ko-KR" altLang="en-US" sz="2000" dirty="0" smtClean="0"/>
              <a:t> 엔터프라이즈 버전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400" dirty="0" err="1" smtClean="0"/>
              <a:t>페도라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err="1" smtClean="0"/>
              <a:t>레드햇이</a:t>
            </a:r>
            <a:r>
              <a:rPr lang="ko-KR" altLang="en-US" sz="2000" dirty="0" smtClean="0"/>
              <a:t> 지원을 중단하자 </a:t>
            </a:r>
            <a:r>
              <a:rPr lang="ko-KR" altLang="en-US" sz="2000" dirty="0" err="1" smtClean="0"/>
              <a:t>배포판을</a:t>
            </a:r>
            <a:r>
              <a:rPr lang="ko-KR" altLang="en-US" sz="2000" dirty="0" smtClean="0"/>
              <a:t> 위해 시작됨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6</a:t>
            </a:r>
            <a:r>
              <a:rPr lang="ko-KR" altLang="en-US" sz="2000" dirty="0" smtClean="0"/>
              <a:t>개월 주기로 </a:t>
            </a:r>
            <a:r>
              <a:rPr lang="ko-KR" altLang="en-US" sz="2000" dirty="0" err="1" smtClean="0"/>
              <a:t>릴리즈됨</a:t>
            </a:r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09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리눅스의 계보</a:t>
            </a:r>
            <a:endParaRPr lang="ko-KR" altLang="en-US" dirty="0"/>
          </a:p>
        </p:txBody>
      </p:sp>
      <p:pic>
        <p:nvPicPr>
          <p:cNvPr id="5122" name="Picture 2" descr="linux kernel version에 대한 이미지 검색결과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1493115"/>
            <a:ext cx="7127125" cy="513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32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574</Words>
  <Application>Microsoft Office PowerPoint</Application>
  <PresentationFormat>화면 슬라이드 쇼(4:3)</PresentationFormat>
  <Paragraphs>171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맑은 고딕</vt:lpstr>
      <vt:lpstr>Arial</vt:lpstr>
      <vt:lpstr>Calibri</vt:lpstr>
      <vt:lpstr>Calibri Light</vt:lpstr>
      <vt:lpstr>Wingdings</vt:lpstr>
      <vt:lpstr>Office 테마</vt:lpstr>
      <vt:lpstr>리눅스 배포판, 구성요소</vt:lpstr>
      <vt:lpstr>목차</vt:lpstr>
      <vt:lpstr>리눅스의 배포판</vt:lpstr>
      <vt:lpstr>리눅스의 배포판</vt:lpstr>
      <vt:lpstr>리눅스의 배포판</vt:lpstr>
      <vt:lpstr>리눅스의 배포판</vt:lpstr>
      <vt:lpstr>리눅스의 배포판</vt:lpstr>
      <vt:lpstr>리눅스의 배포판</vt:lpstr>
      <vt:lpstr>리눅스의 계보</vt:lpstr>
      <vt:lpstr>리눅스의 구성 요소</vt:lpstr>
      <vt:lpstr>리눅스의 구성 요소 – 커널</vt:lpstr>
      <vt:lpstr>리눅스의 구성 요소 – 커널</vt:lpstr>
      <vt:lpstr>리눅스의 구성 요소 – 커널</vt:lpstr>
      <vt:lpstr>리눅스의 구성 요소 – 커널</vt:lpstr>
      <vt:lpstr>리눅스의 구성 요소 – Shell</vt:lpstr>
      <vt:lpstr>리눅스의 구성 요소 – Shell</vt:lpstr>
      <vt:lpstr>리눅스의 구성 요소 – Shell</vt:lpstr>
      <vt:lpstr>리눅스의 구성 요소 – Shell</vt:lpstr>
      <vt:lpstr>리눅스의 구성 요소 – Shell</vt:lpstr>
      <vt:lpstr>리눅스의 구성 요소 – Shell</vt:lpstr>
      <vt:lpstr>리눅스의 구성 요소 – Shell</vt:lpstr>
      <vt:lpstr>리눅스의 구성 요소 – Shell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 배포판, 구성요소</dc:title>
  <dc:creator>Nathan Cho</dc:creator>
  <cp:lastModifiedBy>Windows 사용자</cp:lastModifiedBy>
  <cp:revision>10</cp:revision>
  <dcterms:created xsi:type="dcterms:W3CDTF">2018-03-15T05:01:02Z</dcterms:created>
  <dcterms:modified xsi:type="dcterms:W3CDTF">2018-03-15T06:10:18Z</dcterms:modified>
</cp:coreProperties>
</file>