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A780A-E255-4BD3-9496-EB5038119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F01356-5BE0-4A86-8364-1802E98E9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D78E7C-59B9-467A-99E8-E7E70464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12D7-17FA-4820-A94D-72DF5D0D49BF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2B9B8A-7D24-4CA3-B10B-6FBE4163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FBF65E-43C3-49F4-BF28-08F8B6B7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B3C1-296D-4832-B991-337B90939A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272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5ADEA-B73E-4DCD-B838-0A9EDAF9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463B88-7048-4C68-9DF5-355467D46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E9CF21-5606-479C-A1D9-08720053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12D7-17FA-4820-A94D-72DF5D0D49BF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E1D386-4C4A-4F9A-8D0A-2B0E233E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C9E7A-EDF1-4ABB-8A84-58681375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B3C1-296D-4832-B991-337B90939A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922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C9788F-9BB2-4BE4-89A9-9EE539195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23897A-F012-403E-84ED-DDFAF56BF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7EE911-137C-4483-84DA-43966073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12D7-17FA-4820-A94D-72DF5D0D49BF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9D7DCC-2513-4483-9E0A-54B81E9E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52DB76-68CE-4E87-BC94-AC64725E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B3C1-296D-4832-B991-337B90939A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9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2BD6A-D74F-4DC3-8BFA-F62B885F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13C7D2-8BAA-421C-8E37-C9FCFBCC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0D6502-177F-48E9-817F-027A8A96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12D7-17FA-4820-A94D-72DF5D0D49BF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8ACC20-EE95-4AD2-ABC1-ACDE82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23479C-FF5C-48A9-8E5B-B0DB445E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B3C1-296D-4832-B991-337B90939A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29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6CA28-DE42-4F8D-9EAC-B716935F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169CB7-EB2B-4CBD-94AA-2338C1713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387AEC-80CD-4FEA-AEB2-FD61F0A9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12D7-17FA-4820-A94D-72DF5D0D49BF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D5AB3B-1E31-4A8E-A889-4CC8AD0F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4D8B90-DE3C-4B26-BA6D-8D8994AD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B3C1-296D-4832-B991-337B90939A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7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2BF6C-FC22-4A48-8C2E-BA865ACF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08A8AB-CC04-4544-B8C2-184A21BF6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23CC63-B565-4338-B3C6-69F223EE4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CEFA2B-9FCD-454F-895C-B7571F64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12D7-17FA-4820-A94D-72DF5D0D49BF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60C4DE-7F45-4084-8058-D645FA2A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963B26-215C-457C-9B58-4B72485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B3C1-296D-4832-B991-337B90939A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55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1F64A-1F3D-4554-9F11-DF8E9399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5B2C81-F01F-4E98-8CA1-362E57EE9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C0C536-199A-4273-AADA-DD350E4DC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D71FC5-6CCE-4630-8201-726961F0B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00804E-501F-4203-A5BD-F4C10B4EB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7C3731-17A4-4C81-A639-8F92599E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12D7-17FA-4820-A94D-72DF5D0D49BF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8FCFFA-7FDF-49CF-B657-30ED96A7E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BD63F5-8299-451C-B8C4-B6D4DEE9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B3C1-296D-4832-B991-337B90939A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79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4990F-1E1F-4BF6-A255-277CF0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F9955A-F854-4BBE-8E64-343F78A1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12D7-17FA-4820-A94D-72DF5D0D49BF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1162CA-C22F-4365-A136-44E0FF38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041C83-8BFB-4962-A94A-ECD1C599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B3C1-296D-4832-B991-337B90939A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7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7D8CF9-E931-4C55-9B48-D4B13FEA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12D7-17FA-4820-A94D-72DF5D0D49BF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4ED319-0CC6-406D-ABF8-52F5C6EC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0EA7BE-6486-4290-8B69-33F7C05F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B3C1-296D-4832-B991-337B90939A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6DC14-207E-4CB1-88D4-B0C156B2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9DD20A-BC8A-4F2B-BF14-355C783E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461AF7-5280-4D99-9581-484F780F3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4382E4-DDFF-4F9E-9EEE-1572579A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12D7-17FA-4820-A94D-72DF5D0D49BF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761869-5194-410A-BD89-D692D500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E91522-B475-480C-9A2F-E2A2FB3A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B3C1-296D-4832-B991-337B90939A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31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11943-DFAD-40BD-A9CB-67E5F4A2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A4BC45-BE9D-424C-A48A-970498861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AD5B6C-4728-4A37-83A1-FA73C0450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F97CB7-7601-4D75-8565-86F18228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12D7-17FA-4820-A94D-72DF5D0D49BF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2EBB3-011C-485F-A0F6-84D5FFD6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11B8F9-8842-471A-984E-139097FE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B3C1-296D-4832-B991-337B90939A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04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BE8D30-3D41-45F7-A5D7-3C9785C6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FF7FA8-4F55-447B-9CD2-036CBEDC9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F3A7BA-0855-491C-98F1-5826788CF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712D7-17FA-4820-A94D-72DF5D0D49BF}" type="datetimeFigureOut">
              <a:rPr lang="es-ES" smtClean="0"/>
              <a:t>09/08/2021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6CBB20-CBDB-4E37-A854-3051DEB9D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CE2821-BC2F-4A79-8485-8A48CE3E7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6B3C1-296D-4832-B991-337B90939A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92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6104962-F1B4-4855-98AD-98F3559CA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5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16643F2-E55F-4927-BD3B-B1181D266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6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1E2A81-16A9-48B5-A619-C9B810B07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1A22C6C-B89B-47C5-AAA1-03A960D54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7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7AB0A5-32D7-43AF-9A04-ED78B31B8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24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Carranza Meza</dc:creator>
  <cp:lastModifiedBy>Erick Carranza Meza</cp:lastModifiedBy>
  <cp:revision>1</cp:revision>
  <dcterms:created xsi:type="dcterms:W3CDTF">2021-08-10T01:07:23Z</dcterms:created>
  <dcterms:modified xsi:type="dcterms:W3CDTF">2021-08-10T01:18:52Z</dcterms:modified>
</cp:coreProperties>
</file>