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67E7-DFCD-4F40-973D-154FBD5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C40DC-0EC0-4851-B288-786B0672D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E159-A1BB-4A09-AF0E-0B3B9A8A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9E4-690A-4482-98F3-E19F08A19577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C2470-A4D8-4C5A-AC7F-77C33D45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57C45-2DDB-49C5-8937-AE386F40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F23-415E-46F4-8504-FEDB0D838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17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B567-5ADD-43C8-8EAD-C51A390D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2AF1C-052C-4384-AE15-4D044FE33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97C3-1CDA-4F24-9BA4-DF492B1A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9E4-690A-4482-98F3-E19F08A19577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126A-ADDE-4015-B2D0-F2ECE0F3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9E03-ADCE-4ABA-9567-8F352B7D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F23-415E-46F4-8504-FEDB0D838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82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86581-1EF2-4240-B997-D1CE89584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BF922-56D1-46DA-B255-925E3DF7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0BFD-23F8-4497-9AB9-AAA8CF3F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9E4-690A-4482-98F3-E19F08A19577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E56F-DA8E-480A-B322-CB1FFCA3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95DA6-DB09-4006-ADC4-0DEDE71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F23-415E-46F4-8504-FEDB0D838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34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82EA-A377-4F2E-9282-DC6165C3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AFEC-EB08-4768-BF87-2F01406EA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42687-3BF7-461B-B028-A48C24C6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9E4-690A-4482-98F3-E19F08A19577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97D16-424E-4B34-B052-35568CA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0248-BE02-41AD-9073-E304B7D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F23-415E-46F4-8504-FEDB0D838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11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84F4-8F27-4BF1-8503-91F8221D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4239-19C4-4013-BB86-421DF4587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9105-B52D-4F27-BB2F-F226047A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9E4-690A-4482-98F3-E19F08A19577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636B-F2CC-421A-BC30-66D26A75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C3C9-F19B-4E23-82EC-6CEBA8D1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F23-415E-46F4-8504-FEDB0D838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4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DF47-2334-4C5F-9598-649C3340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D14D-B3D9-4064-92F0-EFBC7E5E8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7AE2E-77F9-455F-9D6D-28425F1F8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0B95F-3419-481F-BCAE-2230406B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9E4-690A-4482-98F3-E19F08A19577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D0E2B-957A-4A5F-A566-A0B5DE7A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D62E7-2FA5-46CC-89BB-169E1F67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F23-415E-46F4-8504-FEDB0D838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12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29A9-7501-476D-815E-61E0C7FF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419F5-2972-462F-AD76-C11100C19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5440B-F937-4CFE-922F-949AD2CB0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CE0D2-EE96-4B84-9A14-EA1A60AA5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9D92A-D80F-46D0-A915-8927E3F7B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B9C9F-AFFE-4395-BFF8-A548A8CF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9E4-690A-4482-98F3-E19F08A19577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D85FA-B300-489C-83DB-954A9812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EEB65-91E6-44A7-801B-ED461CF5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F23-415E-46F4-8504-FEDB0D838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41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26D7-D005-420B-838C-D28A68AD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92539-615D-4765-8A8D-79B83B9A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9E4-690A-4482-98F3-E19F08A19577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F4DFE-525D-4A44-BEAA-348C331A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35E3E-8FFB-4CD5-B118-751DE219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F23-415E-46F4-8504-FEDB0D838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2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44AD7-8A87-44FD-B23E-B070307B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9E4-690A-4482-98F3-E19F08A19577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65E11-6DA0-4B43-9F49-EA5E6EF2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53BBC-A9BA-40CC-8EF7-269CF313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F23-415E-46F4-8504-FEDB0D838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86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D3D6-EE1B-4D9E-8140-AA420729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86E7-6B4D-4488-8981-F8429B938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15125-F9E2-44A7-83CA-177B0C6E2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8913C-5078-400F-8127-B2AFE558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9E4-690A-4482-98F3-E19F08A19577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DAF50-1CAF-4EDC-81F4-C9B02C6E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68D22-8C73-4165-A09C-D66ABF77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F23-415E-46F4-8504-FEDB0D838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370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77FD-D7B8-4B2F-B58D-F74557D3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CB506-2DE8-4D83-920D-3759252EB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E9D97-36DB-4D71-8AE7-2A4D7A16F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45BB4-CFF4-4EA3-B542-6974998B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29E4-690A-4482-98F3-E19F08A19577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9B9AD-0AB2-4826-AFAE-DD56B300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75636-371A-442E-9D54-120D0CE2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1F23-415E-46F4-8504-FEDB0D838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7998C-4CB3-42D3-8010-4D1D478A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64B8E-7B86-4CCD-B874-EFA1712E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F15E-FBF7-4479-BA2B-DD6E584BF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29E4-690A-4482-98F3-E19F08A19577}" type="datetimeFigureOut">
              <a:rPr lang="en-AU" smtClean="0"/>
              <a:t>1/10/2018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20E65-2AC0-4D07-9D4C-3B7BD97DF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575A9-C351-4A21-87B9-07B7595DE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1F23-415E-46F4-8504-FEDB0D8385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7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88FDED-B1B7-466B-BFC8-BECBCF7CB698}"/>
              </a:ext>
            </a:extLst>
          </p:cNvPr>
          <p:cNvSpPr/>
          <p:nvPr/>
        </p:nvSpPr>
        <p:spPr>
          <a:xfrm>
            <a:off x="5585578" y="1715582"/>
            <a:ext cx="4114603" cy="3214638"/>
          </a:xfrm>
          <a:prstGeom prst="roundRect">
            <a:avLst>
              <a:gd name="adj" fmla="val 6076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38B13-95B2-4578-9E4D-C3ACDD8CC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40" y="1467893"/>
            <a:ext cx="486770" cy="48677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BB1EA0C-475C-4EF1-AED9-9A8C30B2B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93" y="2970011"/>
            <a:ext cx="486770" cy="486770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BC62BCFC-5653-4F63-9AA0-7B229B533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36" y="2823251"/>
            <a:ext cx="780290" cy="7802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D9A861-03A3-426A-9B5B-954876DFED8F}"/>
              </a:ext>
            </a:extLst>
          </p:cNvPr>
          <p:cNvSpPr txBox="1"/>
          <p:nvPr/>
        </p:nvSpPr>
        <p:spPr>
          <a:xfrm>
            <a:off x="7531015" y="4643586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</a:rPr>
              <a:t>Subnet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21045-D525-49E4-A6C2-33B74A4C431C}"/>
              </a:ext>
            </a:extLst>
          </p:cNvPr>
          <p:cNvSpPr txBox="1"/>
          <p:nvPr/>
        </p:nvSpPr>
        <p:spPr>
          <a:xfrm>
            <a:off x="8628271" y="3004624"/>
            <a:ext cx="5911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dirty="0">
                <a:solidFill>
                  <a:schemeClr val="bg1">
                    <a:lumMod val="50000"/>
                  </a:schemeClr>
                </a:solidFill>
              </a:rPr>
              <a:t>Service Fabric</a:t>
            </a:r>
          </a:p>
          <a:p>
            <a:pPr algn="ctr"/>
            <a:r>
              <a:rPr lang="en-AU" sz="1000" dirty="0">
                <a:solidFill>
                  <a:schemeClr val="bg1">
                    <a:lumMod val="50000"/>
                  </a:schemeClr>
                </a:solidFill>
              </a:rPr>
              <a:t>Nodes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B2A441D-99FC-4466-A164-93B76F0566E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V="1">
            <a:off x="5828963" y="2823251"/>
            <a:ext cx="2322118" cy="390145"/>
          </a:xfrm>
          <a:prstGeom prst="bentConnector4">
            <a:avLst>
              <a:gd name="adj1" fmla="val 41599"/>
              <a:gd name="adj2" fmla="val 209335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5F913B-D499-4EB0-A69B-D3474A4BC740}"/>
              </a:ext>
            </a:extLst>
          </p:cNvPr>
          <p:cNvGrpSpPr/>
          <p:nvPr/>
        </p:nvGrpSpPr>
        <p:grpSpPr>
          <a:xfrm>
            <a:off x="1955471" y="3021601"/>
            <a:ext cx="721744" cy="436335"/>
            <a:chOff x="1125910" y="2514255"/>
            <a:chExt cx="1423803" cy="73346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43C8673-C595-4B6E-BD39-47A352EA4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193" y="2516197"/>
              <a:ext cx="731520" cy="73152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3A8163-07FC-488F-9615-9215AEB9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910" y="2514255"/>
              <a:ext cx="548640" cy="731520"/>
            </a:xfrm>
            <a:prstGeom prst="rect">
              <a:avLst/>
            </a:prstGeom>
          </p:spPr>
        </p:pic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EDDC5A2-A194-4A10-A107-6ADA4E30EAB0}"/>
              </a:ext>
            </a:extLst>
          </p:cNvPr>
          <p:cNvCxnSpPr>
            <a:cxnSpLocks/>
            <a:stCxn id="20" idx="3"/>
            <a:endCxn id="53" idx="1"/>
          </p:cNvCxnSpPr>
          <p:nvPr/>
        </p:nvCxnSpPr>
        <p:spPr>
          <a:xfrm flipV="1">
            <a:off x="2677215" y="2445193"/>
            <a:ext cx="1374207" cy="795153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2A1780C-A42A-4B47-8A37-1D188C683D96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2677215" y="3240346"/>
            <a:ext cx="1402934" cy="74729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407D68-DF72-4935-A119-6A97CF9D3EA8}"/>
              </a:ext>
            </a:extLst>
          </p:cNvPr>
          <p:cNvSpPr txBox="1"/>
          <p:nvPr/>
        </p:nvSpPr>
        <p:spPr>
          <a:xfrm>
            <a:off x="3949915" y="2565551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sfabric-ip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611303-D8E5-4B62-9DA4-652A62FCE665}"/>
              </a:ext>
            </a:extLst>
          </p:cNvPr>
          <p:cNvSpPr txBox="1"/>
          <p:nvPr/>
        </p:nvSpPr>
        <p:spPr>
          <a:xfrm>
            <a:off x="4032874" y="3586105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app-</a:t>
            </a:r>
            <a:r>
              <a:rPr lang="en-AU" dirty="0" err="1"/>
              <a:t>ip</a:t>
            </a:r>
            <a:endParaRPr lang="en-AU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62E8F103-2ADC-4981-84D2-DF7E790288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0149" y="3749511"/>
            <a:ext cx="476250" cy="476250"/>
          </a:xfrm>
          <a:prstGeom prst="rect">
            <a:avLst/>
          </a:prstGeom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3747D9F-869B-4AD6-84C2-F15287DA345C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4556399" y="3213396"/>
            <a:ext cx="785794" cy="774240"/>
          </a:xfrm>
          <a:prstGeom prst="bentConnector3">
            <a:avLst>
              <a:gd name="adj1" fmla="val 47601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342EA0FA-8B14-4C24-A203-203F5979D2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51422" y="2207068"/>
            <a:ext cx="476250" cy="476250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00DF2C0-DF59-418F-8C19-B36ECC089F34}"/>
              </a:ext>
            </a:extLst>
          </p:cNvPr>
          <p:cNvCxnSpPr>
            <a:cxnSpLocks/>
            <a:stCxn id="53" idx="3"/>
            <a:endCxn id="8" idx="1"/>
          </p:cNvCxnSpPr>
          <p:nvPr/>
        </p:nvCxnSpPr>
        <p:spPr>
          <a:xfrm>
            <a:off x="4527672" y="2445193"/>
            <a:ext cx="814521" cy="768203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7B95EDC-0EE4-430D-B818-0FE52CA7EC0B}"/>
              </a:ext>
            </a:extLst>
          </p:cNvPr>
          <p:cNvSpPr/>
          <p:nvPr/>
        </p:nvSpPr>
        <p:spPr>
          <a:xfrm>
            <a:off x="3268994" y="1197628"/>
            <a:ext cx="1787631" cy="795153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>
                <a:solidFill>
                  <a:schemeClr val="tx1">
                    <a:lumMod val="95000"/>
                    <a:lumOff val="5000"/>
                  </a:schemeClr>
                </a:solidFill>
              </a:rPr>
              <a:t>“sfabric-ip” used to access the Service Fabric Exlporer UI (Port 80) and SSH on the instances (Port 50000)</a:t>
            </a:r>
            <a:endParaRPr lang="en-AU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2215C0F-BF19-4865-9CEB-7EBCE0BB6E54}"/>
              </a:ext>
            </a:extLst>
          </p:cNvPr>
          <p:cNvSpPr/>
          <p:nvPr/>
        </p:nvSpPr>
        <p:spPr>
          <a:xfrm>
            <a:off x="3275312" y="4416210"/>
            <a:ext cx="1781313" cy="795153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“app-</a:t>
            </a:r>
            <a:r>
              <a:rPr lang="en-AU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</a:t>
            </a:r>
            <a:r>
              <a:rPr lang="en-AU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 is used to access deployed applications over HTTP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0AFDC7-4348-478B-B679-60210513617D}"/>
              </a:ext>
            </a:extLst>
          </p:cNvPr>
          <p:cNvSpPr txBox="1"/>
          <p:nvPr/>
        </p:nvSpPr>
        <p:spPr>
          <a:xfrm>
            <a:off x="6985865" y="2083147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b="1" dirty="0"/>
              <a:t>Ports</a:t>
            </a:r>
            <a:r>
              <a:rPr lang="en-AU" dirty="0"/>
              <a:t>: 22/19080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8DD5BC-9DD9-4351-B34A-62867AF47FF4}"/>
              </a:ext>
            </a:extLst>
          </p:cNvPr>
          <p:cNvSpPr txBox="1"/>
          <p:nvPr/>
        </p:nvSpPr>
        <p:spPr>
          <a:xfrm>
            <a:off x="4592084" y="4101873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Ports 80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B88298-DEDB-440B-B0D1-A544E47BA72A}"/>
              </a:ext>
            </a:extLst>
          </p:cNvPr>
          <p:cNvSpPr txBox="1"/>
          <p:nvPr/>
        </p:nvSpPr>
        <p:spPr>
          <a:xfrm>
            <a:off x="7170208" y="4020659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b="1" dirty="0"/>
              <a:t>Ports: </a:t>
            </a:r>
            <a:r>
              <a:rPr lang="en-AU" dirty="0"/>
              <a:t>80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7E045DE-42A0-4838-A431-C08DD1D23EC1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>
            <a:off x="5828963" y="3213396"/>
            <a:ext cx="2322118" cy="390145"/>
          </a:xfrm>
          <a:prstGeom prst="bentConnector4">
            <a:avLst>
              <a:gd name="adj1" fmla="val 41599"/>
              <a:gd name="adj2" fmla="val 211751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468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Ameer Deen</dc:creator>
  <cp:lastModifiedBy>Ameer Deen</cp:lastModifiedBy>
  <cp:revision>7</cp:revision>
  <dcterms:created xsi:type="dcterms:W3CDTF">2018-10-01T08:54:01Z</dcterms:created>
  <dcterms:modified xsi:type="dcterms:W3CDTF">2018-10-01T09:31:30Z</dcterms:modified>
</cp:coreProperties>
</file>