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092B-2F48-488D-AF25-AE3D2721C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7D86-7EB6-4E7A-8156-00CD9862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CA3B-F847-44B9-B0BA-96A76ABA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ED40-7D2A-4B9D-A468-86AE5B37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A9F3-1F26-4662-B810-5B8B9C9F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33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0B76-1B37-4803-B201-18C30679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79EC8-E420-42C2-93C8-C73F917D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F91A-E7B1-4108-8F2F-444D6185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3786-0A63-423D-B6E4-E29702A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1E7D-B160-4721-99C6-8EBE7CE1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67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7F615-58C5-4805-A1C3-3AC952B1F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57CB4-1CAD-4DC1-A005-15E1EE44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D0A4-F226-48B6-BF9E-49A22308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718B-0869-451D-93A0-44877FA5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2CFF-3F9C-4B11-934C-ECED7A01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5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F671-E42F-4AC1-92DF-33D9055C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871F-8B62-4A39-976E-D7FF2D65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4A5F-4A5C-4B7C-B2E7-B0942780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2126-751A-4125-8711-BD8EC3C2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D966-0DD1-4802-8100-F2145068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6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DF9-2BA8-4EAC-A335-92D5655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6CC4-682D-40BC-897D-C194E863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0923-C1BA-49D6-8CE7-752A0896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A5D1-7ADA-406B-BBB8-2F6B898B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5A12-714F-417A-879C-68264DA1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3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F737-4AC1-427A-B1C2-F36D9296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4273-9C39-4F3A-8324-3BC1BB1F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C55F9-3B8D-45DA-BEE2-4F4710D69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72A24-B772-4D45-82C5-FD500FE2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44BC9-4A84-4E81-8586-C62D8A85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00E9E-D97E-4E49-87D1-0282E969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9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9D88-FD24-4A37-B63B-7069FB46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FD0C9-A8EE-4FAD-859E-7A93472E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599C9-BC7C-4E6A-BA20-D5026CCA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6E669-B0D5-494A-AC59-5EA51FD7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58002-0A97-4D4A-9D99-E44DC5728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E923-19C7-4595-B91B-9C1AA69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F325D-669A-449A-9B24-37D09077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5B8C5-4111-4C53-B592-45DE7DFC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17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3064-387C-48D4-B360-9671F975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8F933-30A0-40C4-9A60-B9209539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E94C3-C210-4E15-AC92-C3245A2D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0ACA7-58A4-4A91-965C-3E49521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6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CF2AD-20AA-4DA4-AD93-847C1134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6DB1F-68D6-475B-9FFE-B5D44E5F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FCD46-CC9B-4424-97DA-D8BECE2D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3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D93-F658-4F5B-875C-D52D5904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7DE8-8911-4213-B1BE-0A8F3F61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56C8B-E251-46C9-975C-F613A4F4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57F29-5B39-485B-8BFA-17E6A2B3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4D787-90B4-4B62-88FD-DB426E96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B215-375F-4013-BF70-042D20BE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60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2EB7-5F8B-4585-8E78-84918133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58B56-3FB9-4FA9-93E4-0D1D3B63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D17A3-6F1E-4DDE-8050-475141E7D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1CED6-1000-47A9-8105-33EF1027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1B71A-0264-4DCD-BD44-C3174EA5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3443-2F42-45AB-9C8F-4A47F336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A22A2-DFAF-431E-AC81-98DD8E4E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518CA-ED34-4E7C-BC0A-C931B588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F9E8-75B5-4F63-9E9C-B92408AB5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DEA3-0E00-45C6-89D6-7D5072E6DE2E}" type="datetimeFigureOut">
              <a:rPr lang="en-AU" smtClean="0"/>
              <a:t>16/09/2018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00E5-3DC8-4868-8227-8FA6E1FE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1011-85CD-435D-B154-FB514113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86A7-20E7-4C7F-9BEA-99F19FDA62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B1C806C-6F3C-4169-AD59-C126E4FFBAF3}"/>
              </a:ext>
            </a:extLst>
          </p:cNvPr>
          <p:cNvGrpSpPr/>
          <p:nvPr/>
        </p:nvGrpSpPr>
        <p:grpSpPr>
          <a:xfrm>
            <a:off x="329367" y="254838"/>
            <a:ext cx="9760333" cy="5665671"/>
            <a:chOff x="329367" y="254838"/>
            <a:chExt cx="9760333" cy="5665671"/>
          </a:xfrm>
        </p:grpSpPr>
        <p:sp>
          <p:nvSpPr>
            <p:cNvPr id="4" name="Shape 320">
              <a:extLst>
                <a:ext uri="{FF2B5EF4-FFF2-40B4-BE49-F238E27FC236}">
                  <a16:creationId xmlns:a16="http://schemas.microsoft.com/office/drawing/2014/main" id="{5123C26D-CDB0-4053-8231-B6F2731CE19B}"/>
                </a:ext>
              </a:extLst>
            </p:cNvPr>
            <p:cNvSpPr/>
            <p:nvPr/>
          </p:nvSpPr>
          <p:spPr>
            <a:xfrm>
              <a:off x="3175828" y="1333423"/>
              <a:ext cx="6432572" cy="4587086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Shape 342" descr="Cloud-Virtual-Network_256px.png">
              <a:extLst>
                <a:ext uri="{FF2B5EF4-FFF2-40B4-BE49-F238E27FC236}">
                  <a16:creationId xmlns:a16="http://schemas.microsoft.com/office/drawing/2014/main" id="{D07BC01C-6321-463A-B6A1-DE7C668E960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5092" b="5092"/>
            <a:stretch/>
          </p:blipFill>
          <p:spPr>
            <a:xfrm>
              <a:off x="9270427" y="1104160"/>
              <a:ext cx="611009" cy="502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673B5E-268A-4EB7-A3B1-7624B6FCD8A0}"/>
                </a:ext>
              </a:extLst>
            </p:cNvPr>
            <p:cNvSpPr txBox="1"/>
            <p:nvPr/>
          </p:nvSpPr>
          <p:spPr>
            <a:xfrm>
              <a:off x="8896745" y="814380"/>
              <a:ext cx="11929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bg2">
                      <a:lumMod val="50000"/>
                    </a:schemeClr>
                  </a:solidFill>
                </a:rPr>
                <a:t>Google VPC:</a:t>
              </a:r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 SFNET</a:t>
              </a:r>
            </a:p>
          </p:txBody>
        </p:sp>
        <p:pic>
          <p:nvPicPr>
            <p:cNvPr id="7" name="Shape 495" descr="Cloud-Load-Balancing_256px.png">
              <a:extLst>
                <a:ext uri="{FF2B5EF4-FFF2-40B4-BE49-F238E27FC236}">
                  <a16:creationId xmlns:a16="http://schemas.microsoft.com/office/drawing/2014/main" id="{FBA45054-68ED-484C-8DC4-97F1E3DA15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36" b="5027"/>
            <a:stretch/>
          </p:blipFill>
          <p:spPr>
            <a:xfrm>
              <a:off x="2852548" y="3388318"/>
              <a:ext cx="646553" cy="5432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B9BB1B-2BE8-4A01-BEF1-CEDA1B012333}"/>
                </a:ext>
              </a:extLst>
            </p:cNvPr>
            <p:cNvSpPr txBox="1"/>
            <p:nvPr/>
          </p:nvSpPr>
          <p:spPr>
            <a:xfrm>
              <a:off x="1931683" y="3438684"/>
              <a:ext cx="9156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Google Cloud </a:t>
              </a:r>
            </a:p>
            <a:p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Load Balancer</a:t>
              </a:r>
            </a:p>
          </p:txBody>
        </p:sp>
        <p:pic>
          <p:nvPicPr>
            <p:cNvPr id="16" name="Shape 465" descr="Compute-Engine_256px.png">
              <a:extLst>
                <a:ext uri="{FF2B5EF4-FFF2-40B4-BE49-F238E27FC236}">
                  <a16:creationId xmlns:a16="http://schemas.microsoft.com/office/drawing/2014/main" id="{1148B8FD-D7EE-4AFE-B584-59FD1E14170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2817520" y="1902729"/>
              <a:ext cx="716607" cy="593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327721-7F68-49B7-974E-5A772FC56451}"/>
                </a:ext>
              </a:extLst>
            </p:cNvPr>
            <p:cNvSpPr txBox="1"/>
            <p:nvPr/>
          </p:nvSpPr>
          <p:spPr>
            <a:xfrm>
              <a:off x="1889061" y="1973643"/>
              <a:ext cx="92845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Bastion Host</a:t>
              </a:r>
            </a:p>
            <a:p>
              <a:pPr algn="ctr"/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[tags=bastion]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650851B-7037-4A95-9739-9FC2F5428430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>
              <a:off x="3534127" y="2199590"/>
              <a:ext cx="4363513" cy="757787"/>
            </a:xfrm>
            <a:prstGeom prst="bentConnector2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D9611C-6CA9-47F5-8109-9D32A2046566}"/>
                </a:ext>
              </a:extLst>
            </p:cNvPr>
            <p:cNvGrpSpPr/>
            <p:nvPr/>
          </p:nvGrpSpPr>
          <p:grpSpPr>
            <a:xfrm>
              <a:off x="6978622" y="2957377"/>
              <a:ext cx="1838036" cy="1401691"/>
              <a:chOff x="5433568" y="2357009"/>
              <a:chExt cx="1838036" cy="14016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4414C5F-4D8D-490E-BE80-BA11EC4E7F05}"/>
                  </a:ext>
                </a:extLst>
              </p:cNvPr>
              <p:cNvSpPr/>
              <p:nvPr/>
            </p:nvSpPr>
            <p:spPr>
              <a:xfrm>
                <a:off x="5433568" y="2357009"/>
                <a:ext cx="1838036" cy="140169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AU" sz="1000">
                    <a:solidFill>
                      <a:srgbClr val="9E9E9E"/>
                    </a:solidFill>
                    <a:ea typeface="Arial"/>
                    <a:cs typeface="Arial"/>
                    <a:sym typeface="Arial"/>
                  </a:rPr>
                  <a:t>Managed Instance Group</a:t>
                </a:r>
                <a:endParaRPr lang="en-AU" sz="1000" dirty="0">
                  <a:solidFill>
                    <a:srgbClr val="9E9E9E"/>
                  </a:solidFill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43BAB62-26A6-4FD1-9AC3-A1A714945C65}"/>
                  </a:ext>
                </a:extLst>
              </p:cNvPr>
              <p:cNvGrpSpPr/>
              <p:nvPr/>
            </p:nvGrpSpPr>
            <p:grpSpPr>
              <a:xfrm>
                <a:off x="5936555" y="2713803"/>
                <a:ext cx="832062" cy="640160"/>
                <a:chOff x="4187901" y="2608158"/>
                <a:chExt cx="832062" cy="640160"/>
              </a:xfrm>
            </p:grpSpPr>
            <p:pic>
              <p:nvPicPr>
                <p:cNvPr id="10" name="Shape 465" descr="Compute-Engine_256px.png">
                  <a:extLst>
                    <a:ext uri="{FF2B5EF4-FFF2-40B4-BE49-F238E27FC236}">
                      <a16:creationId xmlns:a16="http://schemas.microsoft.com/office/drawing/2014/main" id="{5CC3DCD8-C5EF-4053-AD43-C07CB5744A4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 t="5036" b="5027"/>
                <a:stretch/>
              </p:blipFill>
              <p:spPr>
                <a:xfrm>
                  <a:off x="4303356" y="2654597"/>
                  <a:ext cx="716607" cy="5937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" name="Shape 465" descr="Compute-Engine_256px.png">
                  <a:extLst>
                    <a:ext uri="{FF2B5EF4-FFF2-40B4-BE49-F238E27FC236}">
                      <a16:creationId xmlns:a16="http://schemas.microsoft.com/office/drawing/2014/main" id="{F8D957A5-97C2-43D6-A89A-3EB62584C045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t="5036" b="5027"/>
                <a:stretch/>
              </p:blipFill>
              <p:spPr>
                <a:xfrm>
                  <a:off x="4187901" y="2608158"/>
                  <a:ext cx="716607" cy="5937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453DF9-6B8F-4919-97C0-088B791C7779}"/>
                  </a:ext>
                </a:extLst>
              </p:cNvPr>
              <p:cNvSpPr txBox="1"/>
              <p:nvPr/>
            </p:nvSpPr>
            <p:spPr>
              <a:xfrm>
                <a:off x="5549321" y="3350422"/>
                <a:ext cx="160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000" dirty="0">
                    <a:solidFill>
                      <a:schemeClr val="bg2">
                        <a:lumMod val="50000"/>
                      </a:schemeClr>
                    </a:solidFill>
                  </a:rPr>
                  <a:t>Service Fabric Nodes </a:t>
                </a:r>
              </a:p>
              <a:p>
                <a:pPr algn="ctr"/>
                <a:r>
                  <a:rPr lang="en-AU" sz="1000" dirty="0">
                    <a:solidFill>
                      <a:schemeClr val="bg2">
                        <a:lumMod val="50000"/>
                      </a:schemeClr>
                    </a:solidFill>
                  </a:rPr>
                  <a:t>[tags=sfnode, nat-”region”]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676DF3-B3D7-4E0D-AE6F-84B15A0DB45D}"/>
                </a:ext>
              </a:extLst>
            </p:cNvPr>
            <p:cNvSpPr txBox="1"/>
            <p:nvPr/>
          </p:nvSpPr>
          <p:spPr>
            <a:xfrm>
              <a:off x="3982748" y="1981543"/>
              <a:ext cx="2820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bg2">
                      <a:lumMod val="50000"/>
                    </a:schemeClr>
                  </a:solidFill>
                </a:rPr>
                <a:t>Firewall Rule: </a:t>
              </a:r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SSH access from ‘bastion’ to ‘sfnode’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29F5698-D271-4CF3-A882-6C517499F98A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 flipV="1">
              <a:off x="3499101" y="3658223"/>
              <a:ext cx="3479521" cy="17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79D994-19F9-4578-85B9-B40808710EF0}"/>
                </a:ext>
              </a:extLst>
            </p:cNvPr>
            <p:cNvSpPr txBox="1"/>
            <p:nvPr/>
          </p:nvSpPr>
          <p:spPr>
            <a:xfrm>
              <a:off x="3982748" y="3429310"/>
              <a:ext cx="2539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en-AU" b="1" dirty="0"/>
                <a:t>Auto Healing Health Check</a:t>
              </a:r>
              <a:r>
                <a:rPr lang="en-AU" dirty="0"/>
                <a:t>: HTTP Port 19080</a:t>
              </a:r>
            </a:p>
          </p:txBody>
        </p:sp>
        <p:pic>
          <p:nvPicPr>
            <p:cNvPr id="33" name="Shape 465" descr="Compute-Engine_256px.png">
              <a:extLst>
                <a:ext uri="{FF2B5EF4-FFF2-40B4-BE49-F238E27FC236}">
                  <a16:creationId xmlns:a16="http://schemas.microsoft.com/office/drawing/2014/main" id="{787F6107-5BA7-479B-BF0A-E1B70509192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2817520" y="4751979"/>
              <a:ext cx="716607" cy="593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B0634-714E-4F35-83EF-661B46C9EAC1}"/>
                </a:ext>
              </a:extLst>
            </p:cNvPr>
            <p:cNvSpPr txBox="1"/>
            <p:nvPr/>
          </p:nvSpPr>
          <p:spPr>
            <a:xfrm>
              <a:off x="1889061" y="4891080"/>
              <a:ext cx="891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NAT Gateway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821C15-2320-4C21-BDEA-0598BA93F7EF}"/>
                </a:ext>
              </a:extLst>
            </p:cNvPr>
            <p:cNvSpPr txBox="1"/>
            <p:nvPr/>
          </p:nvSpPr>
          <p:spPr>
            <a:xfrm>
              <a:off x="329367" y="254838"/>
              <a:ext cx="3819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bg2">
                      <a:lumMod val="50000"/>
                    </a:schemeClr>
                  </a:solidFill>
                </a:rPr>
                <a:t>Microsoft Service Fabric Setup on GCP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4A7D4526-2343-4FAD-9F15-8639444D480F}"/>
                </a:ext>
              </a:extLst>
            </p:cNvPr>
            <p:cNvCxnSpPr>
              <a:cxnSpLocks/>
              <a:stCxn id="14" idx="2"/>
              <a:endCxn id="33" idx="3"/>
            </p:cNvCxnSpPr>
            <p:nvPr/>
          </p:nvCxnSpPr>
          <p:spPr>
            <a:xfrm rot="5400000">
              <a:off x="5370998" y="2522198"/>
              <a:ext cx="689772" cy="4363513"/>
            </a:xfrm>
            <a:prstGeom prst="bentConnector2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C8F847-5026-439F-808B-D0AC57FE947B}"/>
                </a:ext>
              </a:extLst>
            </p:cNvPr>
            <p:cNvSpPr txBox="1"/>
            <p:nvPr/>
          </p:nvSpPr>
          <p:spPr>
            <a:xfrm>
              <a:off x="3973512" y="4796384"/>
              <a:ext cx="30492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bg2">
                      <a:lumMod val="50000"/>
                    </a:schemeClr>
                  </a:solidFill>
                </a:rPr>
                <a:t>Firewall Rule: </a:t>
              </a:r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 External access for source=</a:t>
              </a:r>
              <a:r>
                <a:rPr lang="en-AU" sz="1000" dirty="0" err="1">
                  <a:solidFill>
                    <a:schemeClr val="bg2">
                      <a:lumMod val="50000"/>
                    </a:schemeClr>
                  </a:solidFill>
                </a:rPr>
                <a:t>nat</a:t>
              </a:r>
              <a:r>
                <a:rPr lang="en-AU" sz="1000" dirty="0">
                  <a:solidFill>
                    <a:schemeClr val="bg2">
                      <a:lumMod val="50000"/>
                    </a:schemeClr>
                  </a:solidFill>
                </a:rPr>
                <a:t>-”region”</a:t>
              </a:r>
            </a:p>
          </p:txBody>
        </p:sp>
        <p:pic>
          <p:nvPicPr>
            <p:cNvPr id="44" name="Picture 43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042E4593-2A7B-4F8B-B8E2-0B8F65DF5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174" y="3446401"/>
              <a:ext cx="611009" cy="320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578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Ameer Deen</dc:creator>
  <cp:lastModifiedBy>Ameer Deen</cp:lastModifiedBy>
  <cp:revision>30</cp:revision>
  <dcterms:created xsi:type="dcterms:W3CDTF">2018-09-16T03:17:39Z</dcterms:created>
  <dcterms:modified xsi:type="dcterms:W3CDTF">2018-09-16T06:20:09Z</dcterms:modified>
</cp:coreProperties>
</file>