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AB282B2-75FE-4A02-A032-14072E21EE2A}" type="slidenum">
              <a:t>&lt;#&gt;</a:t>
            </a:fld>
          </a:p>
        </p:txBody>
      </p:sp>
      <p:sp>
        <p:nvSpPr>
          <p:cNvPr id="4" name="PlaceHolder 3"/>
          <p:cNvSpPr>
            <a:spLocks noGrp="1"/>
          </p:cNvSpPr>
          <p:nvPr>
            <p:ph type="dt" idx="1"/>
          </p:nvPr>
        </p:nvSpPr>
        <p:spPr/>
        <p:txBody>
          <a:bodyPr/>
          <a:p>
            <a:r>
              <a:rPr lang="en-N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3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37C9B5B-D6F2-4105-B888-85DC951CE902}" type="slidenum">
              <a:t>&lt;#&gt;</a:t>
            </a:fld>
          </a:p>
        </p:txBody>
      </p:sp>
      <p:sp>
        <p:nvSpPr>
          <p:cNvPr id="7" name="PlaceHolder 6"/>
          <p:cNvSpPr>
            <a:spLocks noGrp="1"/>
          </p:cNvSpPr>
          <p:nvPr>
            <p:ph type="dt" idx="1"/>
          </p:nvPr>
        </p:nvSpPr>
        <p:spPr/>
        <p:txBody>
          <a:bodyPr/>
          <a:p>
            <a:r>
              <a:rPr lang="en-N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3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E516D3B-1108-4DC1-B84A-3E88A9336AD7}" type="slidenum">
              <a:t>&lt;#&gt;</a:t>
            </a:fld>
          </a:p>
        </p:txBody>
      </p:sp>
      <p:sp>
        <p:nvSpPr>
          <p:cNvPr id="9" name="PlaceHolder 8"/>
          <p:cNvSpPr>
            <a:spLocks noGrp="1"/>
          </p:cNvSpPr>
          <p:nvPr>
            <p:ph type="dt" idx="1"/>
          </p:nvPr>
        </p:nvSpPr>
        <p:spPr/>
        <p:txBody>
          <a:bodyPr/>
          <a:p>
            <a:r>
              <a:rPr lang="en-N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EA2C2D5-7A86-4BE3-BA9F-3FC481869FFE}" type="slidenum">
              <a:t>&lt;#&gt;</a:t>
            </a:fld>
          </a:p>
        </p:txBody>
      </p:sp>
      <p:sp>
        <p:nvSpPr>
          <p:cNvPr id="11" name="PlaceHolder 10"/>
          <p:cNvSpPr>
            <a:spLocks noGrp="1"/>
          </p:cNvSpPr>
          <p:nvPr>
            <p:ph type="dt" idx="1"/>
          </p:nvPr>
        </p:nvSpPr>
        <p:spPr/>
        <p:txBody>
          <a:bodyPr/>
          <a:p>
            <a:r>
              <a:rPr lang="en-N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5609015-5484-4EB5-BD12-53A7AD3E58D4}" type="slidenum">
              <a:t>&lt;#&gt;</a:t>
            </a:fld>
          </a:p>
        </p:txBody>
      </p:sp>
      <p:sp>
        <p:nvSpPr>
          <p:cNvPr id="4" name="PlaceHolder 3"/>
          <p:cNvSpPr>
            <a:spLocks noGrp="1"/>
          </p:cNvSpPr>
          <p:nvPr>
            <p:ph type="dt" idx="4"/>
          </p:nvPr>
        </p:nvSpPr>
        <p:spPr/>
        <p:txBody>
          <a:bodyPr/>
          <a:p>
            <a:r>
              <a:rPr lang="en-N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B4DCA50-E677-4F63-9D25-2F0A4DFA6EB9}" type="slidenum">
              <a:t>&lt;#&gt;</a:t>
            </a:fld>
          </a:p>
        </p:txBody>
      </p:sp>
      <p:sp>
        <p:nvSpPr>
          <p:cNvPr id="6" name="PlaceHolder 5"/>
          <p:cNvSpPr>
            <a:spLocks noGrp="1"/>
          </p:cNvSpPr>
          <p:nvPr>
            <p:ph type="dt" idx="4"/>
          </p:nvPr>
        </p:nvSpPr>
        <p:spPr/>
        <p:txBody>
          <a:bodyPr/>
          <a:p>
            <a:r>
              <a:rPr lang="en-N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C2CD4F6-BDD5-471F-AD97-F4FC88372B33}" type="slidenum">
              <a:t>&lt;#&gt;</a:t>
            </a:fld>
          </a:p>
        </p:txBody>
      </p:sp>
      <p:sp>
        <p:nvSpPr>
          <p:cNvPr id="6" name="PlaceHolder 5"/>
          <p:cNvSpPr>
            <a:spLocks noGrp="1"/>
          </p:cNvSpPr>
          <p:nvPr>
            <p:ph type="dt" idx="4"/>
          </p:nvPr>
        </p:nvSpPr>
        <p:spPr/>
        <p:txBody>
          <a:bodyPr/>
          <a:p>
            <a:r>
              <a:rPr lang="en-N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E2AB7E4-3D32-4D16-B46D-C4A4CB2DC6E7}" type="slidenum">
              <a:t>&lt;#&gt;</a:t>
            </a:fld>
          </a:p>
        </p:txBody>
      </p:sp>
      <p:sp>
        <p:nvSpPr>
          <p:cNvPr id="7" name="PlaceHolder 6"/>
          <p:cNvSpPr>
            <a:spLocks noGrp="1"/>
          </p:cNvSpPr>
          <p:nvPr>
            <p:ph type="dt" idx="4"/>
          </p:nvPr>
        </p:nvSpPr>
        <p:spPr/>
        <p:txBody>
          <a:bodyPr/>
          <a:p>
            <a:r>
              <a:rPr lang="en-N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486C100-DE37-46BB-9CAB-675CE8832CBE}" type="slidenum">
              <a:t>&lt;#&gt;</a:t>
            </a:fld>
          </a:p>
        </p:txBody>
      </p:sp>
      <p:sp>
        <p:nvSpPr>
          <p:cNvPr id="5" name="PlaceHolder 4"/>
          <p:cNvSpPr>
            <a:spLocks noGrp="1"/>
          </p:cNvSpPr>
          <p:nvPr>
            <p:ph type="dt" idx="4"/>
          </p:nvPr>
        </p:nvSpPr>
        <p:spPr/>
        <p:txBody>
          <a:bodyPr/>
          <a:p>
            <a:r>
              <a:rPr lang="en-N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85800" y="3355920"/>
            <a:ext cx="8076960" cy="77558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025090B-3E2F-467A-B476-811CB14320B1}" type="slidenum">
              <a:t>&lt;#&gt;</a:t>
            </a:fld>
          </a:p>
        </p:txBody>
      </p:sp>
      <p:sp>
        <p:nvSpPr>
          <p:cNvPr id="5" name="PlaceHolder 4"/>
          <p:cNvSpPr>
            <a:spLocks noGrp="1"/>
          </p:cNvSpPr>
          <p:nvPr>
            <p:ph type="dt" idx="4"/>
          </p:nvPr>
        </p:nvSpPr>
        <p:spPr/>
        <p:txBody>
          <a:bodyPr/>
          <a:p>
            <a:r>
              <a:rPr lang="en-N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86A0D53-6324-4AC5-B929-1CA1D2115828}"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4084E6-65E4-4996-B792-8FD4B94DD8C0}" type="slidenum">
              <a:t>&lt;#&gt;</a:t>
            </a:fld>
          </a:p>
        </p:txBody>
      </p:sp>
      <p:sp>
        <p:nvSpPr>
          <p:cNvPr id="6" name="PlaceHolder 5"/>
          <p:cNvSpPr>
            <a:spLocks noGrp="1"/>
          </p:cNvSpPr>
          <p:nvPr>
            <p:ph type="dt" idx="1"/>
          </p:nvPr>
        </p:nvSpPr>
        <p:spPr/>
        <p:txBody>
          <a:bodyPr/>
          <a:p>
            <a:r>
              <a:rPr lang="en-N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89C1807-6D04-40FD-9BFB-AD048137B85B}"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9D5C765-6121-48DA-A04B-E4F6C55C4811}"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92B0E66-2246-4E62-A964-7B1D03840521}" type="slidenum">
              <a:t>&lt;#&gt;</a:t>
            </a:fld>
          </a:p>
        </p:txBody>
      </p:sp>
      <p:sp>
        <p:nvSpPr>
          <p:cNvPr id="7" name="PlaceHolder 6"/>
          <p:cNvSpPr>
            <a:spLocks noGrp="1"/>
          </p:cNvSpPr>
          <p:nvPr>
            <p:ph type="dt" idx="4"/>
          </p:nvPr>
        </p:nvSpPr>
        <p:spPr/>
        <p:txBody>
          <a:bodyPr/>
          <a:p>
            <a:r>
              <a:rPr lang="en-N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FE611B8-D8AF-49D4-BCE9-CAC225DC4DEF}" type="slidenum">
              <a:t>&lt;#&gt;</a:t>
            </a:fld>
          </a:p>
        </p:txBody>
      </p:sp>
      <p:sp>
        <p:nvSpPr>
          <p:cNvPr id="9" name="PlaceHolder 8"/>
          <p:cNvSpPr>
            <a:spLocks noGrp="1"/>
          </p:cNvSpPr>
          <p:nvPr>
            <p:ph type="dt" idx="4"/>
          </p:nvPr>
        </p:nvSpPr>
        <p:spPr/>
        <p:txBody>
          <a:bodyPr/>
          <a:p>
            <a:r>
              <a:rPr lang="en-N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8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8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2EC1115-D56E-4DC4-AEA4-810271538EBC}" type="slidenum">
              <a:t>&lt;#&gt;</a:t>
            </a:fld>
          </a:p>
        </p:txBody>
      </p:sp>
      <p:sp>
        <p:nvSpPr>
          <p:cNvPr id="11" name="PlaceHolder 10"/>
          <p:cNvSpPr>
            <a:spLocks noGrp="1"/>
          </p:cNvSpPr>
          <p:nvPr>
            <p:ph type="dt" idx="4"/>
          </p:nvPr>
        </p:nvSpPr>
        <p:spPr/>
        <p:txBody>
          <a:bodyPr/>
          <a:p>
            <a:r>
              <a:rPr lang="en-NG"/>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D63DA50-B909-46AB-9481-484B6D5E3966}" type="slidenum">
              <a:t>&lt;#&gt;</a:t>
            </a:fld>
          </a:p>
        </p:txBody>
      </p:sp>
      <p:sp>
        <p:nvSpPr>
          <p:cNvPr id="4" name="PlaceHolder 3"/>
          <p:cNvSpPr>
            <a:spLocks noGrp="1"/>
          </p:cNvSpPr>
          <p:nvPr>
            <p:ph type="dt" idx="7"/>
          </p:nvPr>
        </p:nvSpPr>
        <p:spPr/>
        <p:txBody>
          <a:bodyPr/>
          <a:p>
            <a:r>
              <a:rPr lang="en-NG"/>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9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472B29C-3423-44EB-B518-8A2CD951E387}" type="slidenum">
              <a:t>&lt;#&gt;</a:t>
            </a:fld>
          </a:p>
        </p:txBody>
      </p:sp>
      <p:sp>
        <p:nvSpPr>
          <p:cNvPr id="6" name="PlaceHolder 5"/>
          <p:cNvSpPr>
            <a:spLocks noGrp="1"/>
          </p:cNvSpPr>
          <p:nvPr>
            <p:ph type="dt" idx="7"/>
          </p:nvPr>
        </p:nvSpPr>
        <p:spPr/>
        <p:txBody>
          <a:bodyPr/>
          <a:p>
            <a:r>
              <a:rPr lang="en-NG"/>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4C20CEA-CBB7-4A92-9705-7972A02C2500}" type="slidenum">
              <a:t>&lt;#&gt;</a:t>
            </a:fld>
          </a:p>
        </p:txBody>
      </p:sp>
      <p:sp>
        <p:nvSpPr>
          <p:cNvPr id="6" name="PlaceHolder 5"/>
          <p:cNvSpPr>
            <a:spLocks noGrp="1"/>
          </p:cNvSpPr>
          <p:nvPr>
            <p:ph type="dt" idx="7"/>
          </p:nvPr>
        </p:nvSpPr>
        <p:spPr/>
        <p:txBody>
          <a:bodyPr/>
          <a:p>
            <a:r>
              <a:rPr lang="en-NG"/>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0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AF65C62-84AC-4E28-A463-CA60A3D1AEAF}" type="slidenum">
              <a:t>&lt;#&gt;</a:t>
            </a:fld>
          </a:p>
        </p:txBody>
      </p:sp>
      <p:sp>
        <p:nvSpPr>
          <p:cNvPr id="7" name="PlaceHolder 6"/>
          <p:cNvSpPr>
            <a:spLocks noGrp="1"/>
          </p:cNvSpPr>
          <p:nvPr>
            <p:ph type="dt" idx="7"/>
          </p:nvPr>
        </p:nvSpPr>
        <p:spPr/>
        <p:txBody>
          <a:bodyPr/>
          <a:p>
            <a:r>
              <a:rPr lang="en-NG"/>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C0890E9-2518-465D-A05E-DC3401213514}" type="slidenum">
              <a:t>&lt;#&gt;</a:t>
            </a:fld>
          </a:p>
        </p:txBody>
      </p:sp>
      <p:sp>
        <p:nvSpPr>
          <p:cNvPr id="5" name="PlaceHolder 4"/>
          <p:cNvSpPr>
            <a:spLocks noGrp="1"/>
          </p:cNvSpPr>
          <p:nvPr>
            <p:ph type="dt" idx="7"/>
          </p:nvPr>
        </p:nvSpPr>
        <p:spPr/>
        <p:txBody>
          <a:bodyPr/>
          <a:p>
            <a:r>
              <a:rPr lang="en-N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F19A20D-CE4F-4900-A55B-8925BDA73AAE}" type="slidenum">
              <a:t>&lt;#&gt;</a:t>
            </a:fld>
          </a:p>
        </p:txBody>
      </p:sp>
      <p:sp>
        <p:nvSpPr>
          <p:cNvPr id="6" name="PlaceHolder 5"/>
          <p:cNvSpPr>
            <a:spLocks noGrp="1"/>
          </p:cNvSpPr>
          <p:nvPr>
            <p:ph type="dt" idx="1"/>
          </p:nvPr>
        </p:nvSpPr>
        <p:spPr/>
        <p:txBody>
          <a:bodyPr/>
          <a:p>
            <a:r>
              <a:rPr lang="en-N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85800" y="3355920"/>
            <a:ext cx="8076960" cy="77558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E46A90E-4031-44BC-984C-ED740353693B}" type="slidenum">
              <a:t>&lt;#&gt;</a:t>
            </a:fld>
          </a:p>
        </p:txBody>
      </p:sp>
      <p:sp>
        <p:nvSpPr>
          <p:cNvPr id="5" name="PlaceHolder 4"/>
          <p:cNvSpPr>
            <a:spLocks noGrp="1"/>
          </p:cNvSpPr>
          <p:nvPr>
            <p:ph type="dt" idx="7"/>
          </p:nvPr>
        </p:nvSpPr>
        <p:spPr/>
        <p:txBody>
          <a:bodyPr/>
          <a:p>
            <a:r>
              <a:rPr lang="en-NG"/>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0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4A1F18A-D28F-43A2-A393-3DB9FBC03782}"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1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C49697C-4C0D-4365-9C2C-A7E5ECDEB963}"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1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08AC401-9E9C-49EB-9CD5-BDC72B2F453A}"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1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B0EB09B-3BEC-46EF-8B3E-47E25DD7AD95}" type="slidenum">
              <a:t>&lt;#&gt;</a:t>
            </a:fld>
          </a:p>
        </p:txBody>
      </p:sp>
      <p:sp>
        <p:nvSpPr>
          <p:cNvPr id="7" name="PlaceHolder 6"/>
          <p:cNvSpPr>
            <a:spLocks noGrp="1"/>
          </p:cNvSpPr>
          <p:nvPr>
            <p:ph type="dt" idx="7"/>
          </p:nvPr>
        </p:nvSpPr>
        <p:spPr/>
        <p:txBody>
          <a:bodyPr/>
          <a:p>
            <a:r>
              <a:rPr lang="en-NG"/>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F288BD5-6CF8-4895-AF43-EAC46715869F}" type="slidenum">
              <a:t>&lt;#&gt;</a:t>
            </a:fld>
          </a:p>
        </p:txBody>
      </p:sp>
      <p:sp>
        <p:nvSpPr>
          <p:cNvPr id="9" name="PlaceHolder 8"/>
          <p:cNvSpPr>
            <a:spLocks noGrp="1"/>
          </p:cNvSpPr>
          <p:nvPr>
            <p:ph type="dt" idx="7"/>
          </p:nvPr>
        </p:nvSpPr>
        <p:spPr/>
        <p:txBody>
          <a:bodyPr/>
          <a:p>
            <a:r>
              <a:rPr lang="en-NG"/>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2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3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3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3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60AEE73-51CC-44DE-81A6-970273C07E3C}" type="slidenum">
              <a:t>&lt;#&gt;</a:t>
            </a:fld>
          </a:p>
        </p:txBody>
      </p:sp>
      <p:sp>
        <p:nvSpPr>
          <p:cNvPr id="11" name="PlaceHolder 10"/>
          <p:cNvSpPr>
            <a:spLocks noGrp="1"/>
          </p:cNvSpPr>
          <p:nvPr>
            <p:ph type="dt" idx="7"/>
          </p:nvPr>
        </p:nvSpPr>
        <p:spPr/>
        <p:txBody>
          <a:bodyPr/>
          <a:p>
            <a:r>
              <a:rPr lang="en-NG"/>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83611E9-AD0B-490F-B0A1-17EE71B6DC15}" type="slidenum">
              <a:t>&lt;#&gt;</a:t>
            </a:fld>
          </a:p>
        </p:txBody>
      </p:sp>
      <p:sp>
        <p:nvSpPr>
          <p:cNvPr id="4" name="PlaceHolder 3"/>
          <p:cNvSpPr>
            <a:spLocks noGrp="1"/>
          </p:cNvSpPr>
          <p:nvPr>
            <p:ph type="dt" idx="10"/>
          </p:nvPr>
        </p:nvSpPr>
        <p:spPr/>
        <p:txBody>
          <a:bodyPr/>
          <a:p>
            <a:r>
              <a:rPr lang="en-NG"/>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4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68CD047-A538-4705-A6E1-E8F121E1A3C3}" type="slidenum">
              <a:t>&lt;#&gt;</a:t>
            </a:fld>
          </a:p>
        </p:txBody>
      </p:sp>
      <p:sp>
        <p:nvSpPr>
          <p:cNvPr id="6" name="PlaceHolder 5"/>
          <p:cNvSpPr>
            <a:spLocks noGrp="1"/>
          </p:cNvSpPr>
          <p:nvPr>
            <p:ph type="dt" idx="10"/>
          </p:nvPr>
        </p:nvSpPr>
        <p:spPr/>
        <p:txBody>
          <a:bodyPr/>
          <a:p>
            <a:r>
              <a:rPr lang="en-NG"/>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4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84B4314-DA9A-4282-9339-765D69C0E9B6}" type="slidenum">
              <a:t>&lt;#&gt;</a:t>
            </a:fld>
          </a:p>
        </p:txBody>
      </p:sp>
      <p:sp>
        <p:nvSpPr>
          <p:cNvPr id="6" name="PlaceHolder 5"/>
          <p:cNvSpPr>
            <a:spLocks noGrp="1"/>
          </p:cNvSpPr>
          <p:nvPr>
            <p:ph type="dt" idx="10"/>
          </p:nvPr>
        </p:nvSpPr>
        <p:spPr/>
        <p:txBody>
          <a:bodyPr/>
          <a:p>
            <a:r>
              <a:rPr lang="en-N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C217EE0-211D-48DD-82E3-A59FB7303CF9}" type="slidenum">
              <a:t>&lt;#&gt;</a:t>
            </a:fld>
          </a:p>
        </p:txBody>
      </p:sp>
      <p:sp>
        <p:nvSpPr>
          <p:cNvPr id="7" name="PlaceHolder 6"/>
          <p:cNvSpPr>
            <a:spLocks noGrp="1"/>
          </p:cNvSpPr>
          <p:nvPr>
            <p:ph type="dt" idx="1"/>
          </p:nvPr>
        </p:nvSpPr>
        <p:spPr/>
        <p:txBody>
          <a:bodyPr/>
          <a:p>
            <a:r>
              <a:rPr lang="en-NG"/>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DD1A626-AC43-4740-BC76-A18EEF96CDFF}" type="slidenum">
              <a:t>&lt;#&gt;</a:t>
            </a:fld>
          </a:p>
        </p:txBody>
      </p:sp>
      <p:sp>
        <p:nvSpPr>
          <p:cNvPr id="7" name="PlaceHolder 6"/>
          <p:cNvSpPr>
            <a:spLocks noGrp="1"/>
          </p:cNvSpPr>
          <p:nvPr>
            <p:ph type="dt" idx="10"/>
          </p:nvPr>
        </p:nvSpPr>
        <p:spPr/>
        <p:txBody>
          <a:bodyPr/>
          <a:p>
            <a:r>
              <a:rPr lang="en-NG"/>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7BFC2FE-4F06-4616-9631-2D1417AD476C}" type="slidenum">
              <a:t>&lt;#&gt;</a:t>
            </a:fld>
          </a:p>
        </p:txBody>
      </p:sp>
      <p:sp>
        <p:nvSpPr>
          <p:cNvPr id="5" name="PlaceHolder 4"/>
          <p:cNvSpPr>
            <a:spLocks noGrp="1"/>
          </p:cNvSpPr>
          <p:nvPr>
            <p:ph type="dt" idx="10"/>
          </p:nvPr>
        </p:nvSpPr>
        <p:spPr/>
        <p:txBody>
          <a:bodyPr/>
          <a:p>
            <a:r>
              <a:rPr lang="en-NG"/>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85800" y="3355920"/>
            <a:ext cx="8076960" cy="77558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61DFC45-3AFC-4FA9-80E4-7B829D79554A}" type="slidenum">
              <a:t>&lt;#&gt;</a:t>
            </a:fld>
          </a:p>
        </p:txBody>
      </p:sp>
      <p:sp>
        <p:nvSpPr>
          <p:cNvPr id="5" name="PlaceHolder 4"/>
          <p:cNvSpPr>
            <a:spLocks noGrp="1"/>
          </p:cNvSpPr>
          <p:nvPr>
            <p:ph type="dt" idx="10"/>
          </p:nvPr>
        </p:nvSpPr>
        <p:spPr/>
        <p:txBody>
          <a:bodyPr/>
          <a:p>
            <a:r>
              <a:rPr lang="en-NG"/>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87CE9B6-6AA1-46B0-BC14-F4274BB2B641}"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5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7388B0B-82B7-44DC-96EC-C15F30995B5A}"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A878581-4BBC-4622-9ED9-D6EEB4C23CC7}"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FBF1151-4077-4943-B953-265B3E3FE3B3}" type="slidenum">
              <a:t>&lt;#&gt;</a:t>
            </a:fld>
          </a:p>
        </p:txBody>
      </p:sp>
      <p:sp>
        <p:nvSpPr>
          <p:cNvPr id="7" name="PlaceHolder 6"/>
          <p:cNvSpPr>
            <a:spLocks noGrp="1"/>
          </p:cNvSpPr>
          <p:nvPr>
            <p:ph type="dt" idx="10"/>
          </p:nvPr>
        </p:nvSpPr>
        <p:spPr/>
        <p:txBody>
          <a:bodyPr/>
          <a:p>
            <a:r>
              <a:rPr lang="en-NG"/>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9241F8B-79CD-43AA-8809-E95925FD8ED1}" type="slidenum">
              <a:t>&lt;#&gt;</a:t>
            </a:fld>
          </a:p>
        </p:txBody>
      </p:sp>
      <p:sp>
        <p:nvSpPr>
          <p:cNvPr id="9" name="PlaceHolder 8"/>
          <p:cNvSpPr>
            <a:spLocks noGrp="1"/>
          </p:cNvSpPr>
          <p:nvPr>
            <p:ph type="dt" idx="10"/>
          </p:nvPr>
        </p:nvSpPr>
        <p:spPr/>
        <p:txBody>
          <a:bodyPr/>
          <a:p>
            <a:r>
              <a:rPr lang="en-NG"/>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7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17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E97CB5B8-52AA-4650-AC7D-3B54C327F81A}" type="slidenum">
              <a:t>&lt;#&gt;</a:t>
            </a:fld>
          </a:p>
        </p:txBody>
      </p:sp>
      <p:sp>
        <p:nvSpPr>
          <p:cNvPr id="11" name="PlaceHolder 10"/>
          <p:cNvSpPr>
            <a:spLocks noGrp="1"/>
          </p:cNvSpPr>
          <p:nvPr>
            <p:ph type="dt" idx="10"/>
          </p:nvPr>
        </p:nvSpPr>
        <p:spPr/>
        <p:txBody>
          <a:bodyPr/>
          <a:p>
            <a:r>
              <a:rPr lang="en-N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D7EB41B-27F1-4C53-81D2-FC9CA806ED64}" type="slidenum">
              <a:t>&lt;#&gt;</a:t>
            </a:fld>
          </a:p>
        </p:txBody>
      </p:sp>
      <p:sp>
        <p:nvSpPr>
          <p:cNvPr id="5" name="PlaceHolder 4"/>
          <p:cNvSpPr>
            <a:spLocks noGrp="1"/>
          </p:cNvSpPr>
          <p:nvPr>
            <p:ph type="dt" idx="1"/>
          </p:nvPr>
        </p:nvSpPr>
        <p:spPr/>
        <p:txBody>
          <a:bodyPr/>
          <a:p>
            <a:r>
              <a:rPr lang="en-N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85800" y="3355920"/>
            <a:ext cx="8076960" cy="77558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F96961C-A72F-4F41-A793-4CA7FB52A42D}" type="slidenum">
              <a:t>&lt;#&gt;</a:t>
            </a:fld>
          </a:p>
        </p:txBody>
      </p:sp>
      <p:sp>
        <p:nvSpPr>
          <p:cNvPr id="5" name="PlaceHolder 4"/>
          <p:cNvSpPr>
            <a:spLocks noGrp="1"/>
          </p:cNvSpPr>
          <p:nvPr>
            <p:ph type="dt" idx="1"/>
          </p:nvPr>
        </p:nvSpPr>
        <p:spPr/>
        <p:txBody>
          <a:bodyPr/>
          <a:p>
            <a:r>
              <a:rPr lang="en-N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C1D383D-C090-48D8-86C1-DEA5CA99BA5D}" type="slidenum">
              <a:t>&lt;#&gt;</a:t>
            </a:fld>
          </a:p>
        </p:txBody>
      </p:sp>
      <p:sp>
        <p:nvSpPr>
          <p:cNvPr id="8" name="PlaceHolder 7"/>
          <p:cNvSpPr>
            <a:spLocks noGrp="1"/>
          </p:cNvSpPr>
          <p:nvPr>
            <p:ph type="dt" idx="1"/>
          </p:nvPr>
        </p:nvSpPr>
        <p:spPr/>
        <p:txBody>
          <a:bodyPr/>
          <a:p>
            <a:r>
              <a:rPr lang="en-N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A97074-C455-4764-9444-0B4BC8857DEE}" type="slidenum">
              <a:t>&lt;#&gt;</a:t>
            </a:fld>
          </a:p>
        </p:txBody>
      </p:sp>
      <p:sp>
        <p:nvSpPr>
          <p:cNvPr id="8" name="PlaceHolder 7"/>
          <p:cNvSpPr>
            <a:spLocks noGrp="1"/>
          </p:cNvSpPr>
          <p:nvPr>
            <p:ph type="dt" idx="1"/>
          </p:nvPr>
        </p:nvSpPr>
        <p:spPr/>
        <p:txBody>
          <a:bodyPr/>
          <a:p>
            <a:r>
              <a:rPr lang="en-N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3355920"/>
            <a:ext cx="8076960" cy="16729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2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B8D5F62-3DE1-41C5-87CA-B5A43385EDD1}" type="slidenum">
              <a:t>&lt;#&gt;</a:t>
            </a:fld>
          </a:p>
        </p:txBody>
      </p:sp>
      <p:sp>
        <p:nvSpPr>
          <p:cNvPr id="8" name="PlaceHolder 7"/>
          <p:cNvSpPr>
            <a:spLocks noGrp="1"/>
          </p:cNvSpPr>
          <p:nvPr>
            <p:ph type="dt" idx="1"/>
          </p:nvPr>
        </p:nvSpPr>
        <p:spPr/>
        <p:txBody>
          <a:bodyPr/>
          <a:p>
            <a:r>
              <a:rPr lang="en-N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0c6d2"/>
            </a:gs>
            <a:gs pos="100000">
              <a:srgbClr val="353a47"/>
            </a:gs>
          </a:gsLst>
          <a:path path="circle">
            <a:fillToRect l="50000" t="0" r="50000" b="100000"/>
          </a:path>
        </a:gradFill>
      </p:bgPr>
    </p:bg>
    <p:spTree>
      <p:nvGrpSpPr>
        <p:cNvPr id="1" name=""/>
        <p:cNvGrpSpPr/>
        <p:nvPr/>
      </p:nvGrpSpPr>
      <p:grpSpPr>
        <a:xfrm>
          <a:off x="0" y="0"/>
          <a:ext cx="0" cy="0"/>
          <a:chOff x="0" y="0"/>
          <a:chExt cx="0" cy="0"/>
        </a:xfrm>
      </p:grpSpPr>
      <p:sp>
        <p:nvSpPr>
          <p:cNvPr id="0" name="Rectangle 9" hidden="1"/>
          <p:cNvSpPr/>
          <p:nvPr/>
        </p:nvSpPr>
        <p:spPr>
          <a:xfrm>
            <a:off x="0" y="143604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1" name="Rectangle 6" hidden="1"/>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2" name="Rectangle 8"/>
          <p:cNvSpPr/>
          <p:nvPr/>
        </p:nvSpPr>
        <p:spPr>
          <a:xfrm>
            <a:off x="0" y="0"/>
            <a:ext cx="9143640" cy="513504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3" name="PlaceHolder 1"/>
          <p:cNvSpPr>
            <a:spLocks noGrp="1"/>
          </p:cNvSpPr>
          <p:nvPr>
            <p:ph type="title"/>
          </p:nvPr>
        </p:nvSpPr>
        <p:spPr>
          <a:xfrm>
            <a:off x="685800" y="3355920"/>
            <a:ext cx="8076960" cy="1672920"/>
          </a:xfrm>
          <a:prstGeom prst="rect">
            <a:avLst/>
          </a:prstGeom>
          <a:noFill/>
          <a:ln w="0">
            <a:noFill/>
          </a:ln>
        </p:spPr>
        <p:txBody>
          <a:bodyPr rIns="45720" tIns="0" bIns="0" anchor="t">
            <a:normAutofit/>
          </a:bodyPr>
          <a:p>
            <a:pPr>
              <a:lnSpc>
                <a:spcPct val="100000"/>
              </a:lnSpc>
              <a:buNone/>
            </a:pPr>
            <a:r>
              <a:rPr b="1" lang="en-US" sz="4700" spc="-1" strike="noStrike">
                <a:solidFill>
                  <a:srgbClr val="f0ad00"/>
                </a:solidFill>
                <a:latin typeface="Corbel"/>
              </a:rPr>
              <a:t>Click to edit Master title style</a:t>
            </a:r>
            <a:endParaRPr b="0" lang="en-US" sz="4700" spc="-1" strike="noStrike">
              <a:solidFill>
                <a:srgbClr val="ffffff"/>
              </a:solidFill>
              <a:latin typeface="Corbel"/>
            </a:endParaRPr>
          </a:p>
        </p:txBody>
      </p:sp>
      <p:sp>
        <p:nvSpPr>
          <p:cNvPr id="4" name="PlaceHolder 2"/>
          <p:cNvSpPr>
            <a:spLocks noGrp="1"/>
          </p:cNvSpPr>
          <p:nvPr>
            <p:ph type="dt" idx="1"/>
          </p:nvPr>
        </p:nvSpPr>
        <p:spPr>
          <a:xfrm>
            <a:off x="457200" y="6477120"/>
            <a:ext cx="2133360" cy="273960"/>
          </a:xfrm>
          <a:prstGeom prst="rect">
            <a:avLst/>
          </a:prstGeom>
          <a:noFill/>
          <a:ln w="0">
            <a:noFill/>
          </a:ln>
        </p:spPr>
        <p:txBody>
          <a:bodyPr lIns="109800" rIns="45720" tIns="45000" bIns="0" anchor="b">
            <a:noAutofit/>
          </a:bodyPr>
          <a:lstStyle>
            <a:lvl1pPr>
              <a:lnSpc>
                <a:spcPct val="100000"/>
              </a:lnSpc>
              <a:buNone/>
              <a:defRPr b="0" lang="en-US" sz="1200" spc="-1" strike="noStrike">
                <a:solidFill>
                  <a:srgbClr val="ffffff"/>
                </a:solidFill>
                <a:latin typeface="Corbel"/>
              </a:defRPr>
            </a:lvl1pPr>
          </a:lstStyle>
          <a:p>
            <a:pPr>
              <a:lnSpc>
                <a:spcPct val="100000"/>
              </a:lnSpc>
              <a:buNone/>
            </a:pPr>
            <a:r>
              <a:rPr b="0" lang="en-US" sz="1200" spc="-1" strike="noStrike">
                <a:solidFill>
                  <a:srgbClr val="ffffff"/>
                </a:solidFill>
                <a:latin typeface="Corbel"/>
              </a:rPr>
              <a:t>&lt;date/time&gt;</a:t>
            </a:r>
            <a:endParaRPr b="0" lang="en-NG" sz="1200" spc="-1" strike="noStrike">
              <a:latin typeface="Times New Roman"/>
            </a:endParaRPr>
          </a:p>
        </p:txBody>
      </p:sp>
      <p:sp>
        <p:nvSpPr>
          <p:cNvPr id="5" name="PlaceHolder 3"/>
          <p:cNvSpPr>
            <a:spLocks noGrp="1"/>
          </p:cNvSpPr>
          <p:nvPr>
            <p:ph type="ftr" idx="2"/>
          </p:nvPr>
        </p:nvSpPr>
        <p:spPr>
          <a:xfrm>
            <a:off x="2640600" y="6477120"/>
            <a:ext cx="5507280" cy="273960"/>
          </a:xfrm>
          <a:prstGeom prst="rect">
            <a:avLst/>
          </a:prstGeom>
          <a:noFill/>
          <a:ln w="0">
            <a:noFill/>
          </a:ln>
        </p:spPr>
        <p:txBody>
          <a:bodyPr lIns="45720" rIns="45720" tIns="45000" bIns="0" anchor="b">
            <a:noAutofit/>
          </a:bodyPr>
          <a:lstStyle>
            <a:lvl1pPr algn="ctr">
              <a:buNone/>
              <a:defRPr b="0" lang="en-NG" sz="1400" spc="-1" strike="noStrike">
                <a:latin typeface="Times New Roman"/>
              </a:defRPr>
            </a:lvl1pPr>
          </a:lstStyle>
          <a:p>
            <a:pPr algn="ctr">
              <a:buNone/>
            </a:pPr>
            <a:r>
              <a:rPr b="0" lang="en-NG" sz="1400" spc="-1" strike="noStrike">
                <a:latin typeface="Times New Roman"/>
              </a:rPr>
              <a:t>&lt;footer&gt;</a:t>
            </a:r>
            <a:endParaRPr b="0" lang="en-NG" sz="1400" spc="-1" strike="noStrike">
              <a:latin typeface="Times New Roman"/>
            </a:endParaRPr>
          </a:p>
        </p:txBody>
      </p:sp>
      <p:sp>
        <p:nvSpPr>
          <p:cNvPr id="6" name="PlaceHolder 4"/>
          <p:cNvSpPr>
            <a:spLocks noGrp="1"/>
          </p:cNvSpPr>
          <p:nvPr>
            <p:ph type="sldNum" idx="3"/>
          </p:nvPr>
        </p:nvSpPr>
        <p:spPr>
          <a:xfrm>
            <a:off x="8204400" y="6477120"/>
            <a:ext cx="733680" cy="273960"/>
          </a:xfrm>
          <a:prstGeom prst="rect">
            <a:avLst/>
          </a:prstGeom>
          <a:noFill/>
          <a:ln w="0">
            <a:noFill/>
          </a:ln>
        </p:spPr>
        <p:txBody>
          <a:bodyPr lIns="90000" rIns="90000" tIns="45000" bIns="0" anchor="b">
            <a:noAutofit/>
          </a:bodyPr>
          <a:lstStyle>
            <a:lvl1pPr algn="r">
              <a:lnSpc>
                <a:spcPct val="100000"/>
              </a:lnSpc>
              <a:buNone/>
              <a:defRPr b="0" lang="en-US" sz="1200" spc="-1" strike="noStrike">
                <a:solidFill>
                  <a:srgbClr val="ffffff"/>
                </a:solidFill>
                <a:latin typeface="Corbel"/>
              </a:defRPr>
            </a:lvl1pPr>
          </a:lstStyle>
          <a:p>
            <a:pPr algn="r">
              <a:lnSpc>
                <a:spcPct val="100000"/>
              </a:lnSpc>
              <a:buNone/>
            </a:pPr>
            <a:fld id="{E35E4085-96F5-4211-8CF3-593B28764428}" type="slidenum">
              <a:rPr b="0" lang="en-US" sz="1200" spc="-1" strike="noStrike">
                <a:solidFill>
                  <a:srgbClr val="ffffff"/>
                </a:solidFill>
                <a:latin typeface="Corbel"/>
              </a:rPr>
              <a:t>&lt;number&gt;</a:t>
            </a:fld>
            <a:endParaRPr b="0" lang="en-NG" sz="1200" spc="-1" strike="noStrike">
              <a:latin typeface="Times New Roman"/>
            </a:endParaRPr>
          </a:p>
        </p:txBody>
      </p:sp>
      <p:sp>
        <p:nvSpPr>
          <p:cNvPr id="7" name="Rectangle 9"/>
          <p:cNvSpPr/>
          <p:nvPr/>
        </p:nvSpPr>
        <p:spPr>
          <a:xfrm>
            <a:off x="0" y="512820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Corbel"/>
              </a:rPr>
              <a:t>Click to edit the outline text format</a:t>
            </a:r>
            <a:endParaRPr b="0" lang="en-US" sz="3200" spc="-1" strike="noStrike">
              <a:solidFill>
                <a:srgbClr val="ffffff"/>
              </a:solidFill>
              <a:latin typeface="Corbel"/>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Corbel"/>
              </a:rPr>
              <a:t>Second Outline Level</a:t>
            </a:r>
            <a:endParaRPr b="0" lang="en-US" sz="2400" spc="-1" strike="noStrike">
              <a:solidFill>
                <a:srgbClr val="ffffff"/>
              </a:solidFill>
              <a:latin typeface="Corbel"/>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orbel"/>
              </a:rPr>
              <a:t>Third Outline Level</a:t>
            </a:r>
            <a:endParaRPr b="0" lang="en-US" sz="2000" spc="-1" strike="noStrike">
              <a:solidFill>
                <a:srgbClr val="ffffff"/>
              </a:solidFill>
              <a:latin typeface="Corbel"/>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orbel"/>
              </a:rPr>
              <a:t>Fourth Outline Level</a:t>
            </a:r>
            <a:endParaRPr b="0" lang="en-US" sz="2000" spc="-1" strike="noStrike">
              <a:solidFill>
                <a:srgbClr val="ffffff"/>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orbel"/>
              </a:rPr>
              <a:t>Fifth Outline Level</a:t>
            </a:r>
            <a:endParaRPr b="0" lang="en-US" sz="2000" spc="-1" strike="noStrike">
              <a:solidFill>
                <a:srgbClr val="ffffff"/>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orbel"/>
              </a:rPr>
              <a:t>Sixth Outline Level</a:t>
            </a:r>
            <a:endParaRPr b="0" lang="en-US" sz="2000" spc="-1" strike="noStrike">
              <a:solidFill>
                <a:srgbClr val="ffffff"/>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orbel"/>
              </a:rPr>
              <a:t>Seventh Outline Level</a:t>
            </a:r>
            <a:endParaRPr b="0" lang="en-US"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9"/>
          <p:cNvSpPr/>
          <p:nvPr/>
        </p:nvSpPr>
        <p:spPr>
          <a:xfrm>
            <a:off x="0" y="143604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46" name="Rectangle 6"/>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47" name="PlaceHolder 1"/>
          <p:cNvSpPr>
            <a:spLocks noGrp="1"/>
          </p:cNvSpPr>
          <p:nvPr>
            <p:ph type="title"/>
          </p:nvPr>
        </p:nvSpPr>
        <p:spPr>
          <a:xfrm>
            <a:off x="457200" y="155520"/>
            <a:ext cx="8229240" cy="1252440"/>
          </a:xfrm>
          <a:prstGeom prst="rect">
            <a:avLst/>
          </a:prstGeom>
          <a:noFill/>
          <a:ln w="0">
            <a:noFill/>
          </a:ln>
        </p:spPr>
        <p:txBody>
          <a:bodyPr rIns="45720" tIns="45000" bIns="45000" anchor="ctr">
            <a:noAutofit/>
          </a:bodyPr>
          <a:p>
            <a:pPr>
              <a:lnSpc>
                <a:spcPct val="100000"/>
              </a:lnSpc>
              <a:buNone/>
            </a:pPr>
            <a:r>
              <a:rPr b="1" lang="en-US" sz="4500" spc="-1" strike="noStrike">
                <a:solidFill>
                  <a:srgbClr val="f0ad00"/>
                </a:solidFill>
                <a:latin typeface="Corbel"/>
              </a:rPr>
              <a:t>Click to edit Master title style</a:t>
            </a:r>
            <a:endParaRPr b="0" lang="en-US" sz="4500" spc="-1" strike="noStrike">
              <a:solidFill>
                <a:srgbClr val="000000"/>
              </a:solidFill>
              <a:latin typeface="Corbel"/>
            </a:endParaRPr>
          </a:p>
        </p:txBody>
      </p:sp>
      <p:sp>
        <p:nvSpPr>
          <p:cNvPr id="48" name="PlaceHolder 2"/>
          <p:cNvSpPr>
            <a:spLocks noGrp="1"/>
          </p:cNvSpPr>
          <p:nvPr>
            <p:ph type="body"/>
          </p:nvPr>
        </p:nvSpPr>
        <p:spPr>
          <a:xfrm>
            <a:off x="457200" y="1775160"/>
            <a:ext cx="8229240" cy="4625280"/>
          </a:xfrm>
          <a:prstGeom prst="rect">
            <a:avLst/>
          </a:prstGeom>
          <a:noFill/>
          <a:ln w="0">
            <a:noFill/>
          </a:ln>
        </p:spPr>
        <p:txBody>
          <a:bodyPr lIns="54720" rIns="90000" tIns="91440" bIns="45000" anchor="t">
            <a:noAutofit/>
          </a:bodyPr>
          <a:p>
            <a:pPr marL="438840" indent="-320040">
              <a:lnSpc>
                <a:spcPct val="100000"/>
              </a:lnSpc>
              <a:buClr>
                <a:srgbClr val="f0ad00"/>
              </a:buClr>
              <a:buSzPct val="80000"/>
              <a:buFont typeface="Wingdings 2" charset="2"/>
              <a:buChar char=""/>
            </a:pPr>
            <a:r>
              <a:rPr b="0" lang="en-US" sz="3200" spc="-1" strike="noStrike">
                <a:solidFill>
                  <a:srgbClr val="000000"/>
                </a:solidFill>
                <a:latin typeface="Corbel"/>
              </a:rPr>
              <a:t>Click to </a:t>
            </a:r>
            <a:r>
              <a:rPr b="0" lang="en-US" sz="3200" spc="-1" strike="noStrike">
                <a:solidFill>
                  <a:srgbClr val="000000"/>
                </a:solidFill>
                <a:latin typeface="Corbel"/>
              </a:rPr>
              <a:t>edit </a:t>
            </a:r>
            <a:r>
              <a:rPr b="0" lang="en-US" sz="3200" spc="-1" strike="noStrike">
                <a:solidFill>
                  <a:srgbClr val="000000"/>
                </a:solidFill>
                <a:latin typeface="Corbel"/>
              </a:rPr>
              <a:t>Master </a:t>
            </a:r>
            <a:r>
              <a:rPr b="0" lang="en-US" sz="3200" spc="-1" strike="noStrike">
                <a:solidFill>
                  <a:srgbClr val="000000"/>
                </a:solidFill>
                <a:latin typeface="Corbel"/>
              </a:rPr>
              <a:t>text </a:t>
            </a:r>
            <a:r>
              <a:rPr b="0" lang="en-US" sz="3200" spc="-1" strike="noStrike">
                <a:solidFill>
                  <a:srgbClr val="000000"/>
                </a:solidFill>
                <a:latin typeface="Corbel"/>
              </a:rPr>
              <a:t>styles</a:t>
            </a:r>
            <a:endParaRPr b="0" lang="en-US" sz="3200" spc="-1" strike="noStrike">
              <a:solidFill>
                <a:srgbClr val="000000"/>
              </a:solidFill>
              <a:latin typeface="Corbel"/>
            </a:endParaRPr>
          </a:p>
          <a:p>
            <a:pPr lvl="1" marL="731520" indent="-274320">
              <a:lnSpc>
                <a:spcPct val="100000"/>
              </a:lnSpc>
              <a:spcBef>
                <a:spcPts val="561"/>
              </a:spcBef>
              <a:buClr>
                <a:srgbClr val="60b5cc"/>
              </a:buClr>
              <a:buSzPct val="90000"/>
              <a:buFont typeface="Wingdings" charset="2"/>
              <a:buChar char=""/>
            </a:pPr>
            <a:r>
              <a:rPr b="0" lang="en-US" sz="2800" spc="-1" strike="noStrike">
                <a:solidFill>
                  <a:srgbClr val="000000"/>
                </a:solidFill>
                <a:latin typeface="Corbel"/>
              </a:rPr>
              <a:t>Second </a:t>
            </a:r>
            <a:r>
              <a:rPr b="0" lang="en-US" sz="2800" spc="-1" strike="noStrike">
                <a:solidFill>
                  <a:srgbClr val="000000"/>
                </a:solidFill>
                <a:latin typeface="Corbel"/>
              </a:rPr>
              <a:t>level</a:t>
            </a:r>
            <a:endParaRPr b="0" lang="en-US" sz="2800" spc="-1" strike="noStrike">
              <a:solidFill>
                <a:srgbClr val="000000"/>
              </a:solidFill>
              <a:latin typeface="Corbel"/>
            </a:endParaRPr>
          </a:p>
          <a:p>
            <a:pPr lvl="2" marL="996840" indent="-228600">
              <a:lnSpc>
                <a:spcPct val="100000"/>
              </a:lnSpc>
              <a:spcBef>
                <a:spcPts val="479"/>
              </a:spcBef>
              <a:buClr>
                <a:srgbClr val="e66c7d"/>
              </a:buClr>
              <a:buFont typeface="Arial"/>
              <a:buChar char="▪"/>
            </a:pPr>
            <a:r>
              <a:rPr b="0" lang="en-US" sz="2400" spc="-1" strike="noStrike">
                <a:solidFill>
                  <a:srgbClr val="000000"/>
                </a:solidFill>
                <a:latin typeface="Corbel"/>
              </a:rPr>
              <a:t>Third </a:t>
            </a:r>
            <a:r>
              <a:rPr b="0" lang="en-US" sz="2400" spc="-1" strike="noStrike">
                <a:solidFill>
                  <a:srgbClr val="000000"/>
                </a:solidFill>
                <a:latin typeface="Corbel"/>
              </a:rPr>
              <a:t>level</a:t>
            </a:r>
            <a:endParaRPr b="0" lang="en-US" sz="2400" spc="-1" strike="noStrike">
              <a:solidFill>
                <a:srgbClr val="000000"/>
              </a:solidFill>
              <a:latin typeface="Corbel"/>
            </a:endParaRPr>
          </a:p>
          <a:p>
            <a:pPr lvl="3" marL="1216080" indent="-182880">
              <a:lnSpc>
                <a:spcPct val="100000"/>
              </a:lnSpc>
              <a:spcBef>
                <a:spcPts val="400"/>
              </a:spcBef>
              <a:buClr>
                <a:srgbClr val="6bb76d"/>
              </a:buClr>
              <a:buFont typeface="Arial"/>
              <a:buChar char="▪"/>
            </a:pPr>
            <a:r>
              <a:rPr b="0" lang="en-US" sz="2000" spc="-1" strike="noStrike">
                <a:solidFill>
                  <a:srgbClr val="000000"/>
                </a:solidFill>
                <a:latin typeface="Corbel"/>
              </a:rPr>
              <a:t>Fourth </a:t>
            </a:r>
            <a:r>
              <a:rPr b="0" lang="en-US" sz="2000" spc="-1" strike="noStrike">
                <a:solidFill>
                  <a:srgbClr val="000000"/>
                </a:solidFill>
                <a:latin typeface="Corbel"/>
              </a:rPr>
              <a:t>level</a:t>
            </a:r>
            <a:endParaRPr b="0" lang="en-US" sz="2000" spc="-1" strike="noStrike">
              <a:solidFill>
                <a:srgbClr val="000000"/>
              </a:solidFill>
              <a:latin typeface="Corbel"/>
            </a:endParaRPr>
          </a:p>
          <a:p>
            <a:pPr lvl="4" marL="1426320" indent="-182880">
              <a:lnSpc>
                <a:spcPct val="100000"/>
              </a:lnSpc>
              <a:spcBef>
                <a:spcPts val="400"/>
              </a:spcBef>
              <a:buClr>
                <a:srgbClr val="e88651"/>
              </a:buClr>
              <a:buFont typeface="Wingdings 3" charset="2"/>
              <a:buChar char=""/>
            </a:pPr>
            <a:r>
              <a:rPr b="0" lang="en-US" sz="2000" spc="-1" strike="noStrike">
                <a:solidFill>
                  <a:srgbClr val="000000"/>
                </a:solidFill>
                <a:latin typeface="Corbel"/>
              </a:rPr>
              <a:t>Fifth </a:t>
            </a:r>
            <a:r>
              <a:rPr b="0" lang="en-US" sz="2000" spc="-1" strike="noStrike">
                <a:solidFill>
                  <a:srgbClr val="000000"/>
                </a:solidFill>
                <a:latin typeface="Corbel"/>
              </a:rPr>
              <a:t>level</a:t>
            </a:r>
            <a:endParaRPr b="0" lang="en-US" sz="2000" spc="-1" strike="noStrike">
              <a:solidFill>
                <a:srgbClr val="000000"/>
              </a:solidFill>
              <a:latin typeface="Corbel"/>
            </a:endParaRPr>
          </a:p>
        </p:txBody>
      </p:sp>
      <p:sp>
        <p:nvSpPr>
          <p:cNvPr id="49" name="PlaceHolder 3"/>
          <p:cNvSpPr>
            <a:spLocks noGrp="1"/>
          </p:cNvSpPr>
          <p:nvPr>
            <p:ph type="dt" idx="4"/>
          </p:nvPr>
        </p:nvSpPr>
        <p:spPr>
          <a:xfrm>
            <a:off x="457200" y="6477120"/>
            <a:ext cx="2133360" cy="273960"/>
          </a:xfrm>
          <a:prstGeom prst="rect">
            <a:avLst/>
          </a:prstGeom>
          <a:noFill/>
          <a:ln w="0">
            <a:noFill/>
          </a:ln>
        </p:spPr>
        <p:txBody>
          <a:bodyPr lIns="109800" rIns="45720" tIns="45000" bIns="0" anchor="b">
            <a:noAutofit/>
          </a:bodyPr>
          <a:lstStyle>
            <a:lvl1pPr>
              <a:lnSpc>
                <a:spcPct val="100000"/>
              </a:lnSpc>
              <a:buNone/>
              <a:defRPr b="0" lang="en-US" sz="1200" spc="-1" strike="noStrike">
                <a:solidFill>
                  <a:srgbClr val="454545"/>
                </a:solidFill>
                <a:latin typeface="Corbel"/>
              </a:defRPr>
            </a:lvl1pPr>
          </a:lstStyle>
          <a:p>
            <a:pPr>
              <a:lnSpc>
                <a:spcPct val="100000"/>
              </a:lnSpc>
              <a:buNone/>
            </a:pPr>
            <a:r>
              <a:rPr b="0" lang="en-US" sz="1200" spc="-1" strike="noStrike">
                <a:solidFill>
                  <a:srgbClr val="454545"/>
                </a:solidFill>
                <a:latin typeface="Corbel"/>
              </a:rPr>
              <a:t>&lt;date/time&gt;</a:t>
            </a:r>
            <a:endParaRPr b="0" lang="en-NG" sz="1200" spc="-1" strike="noStrike">
              <a:latin typeface="Times New Roman"/>
            </a:endParaRPr>
          </a:p>
        </p:txBody>
      </p:sp>
      <p:sp>
        <p:nvSpPr>
          <p:cNvPr id="50" name="PlaceHolder 4"/>
          <p:cNvSpPr>
            <a:spLocks noGrp="1"/>
          </p:cNvSpPr>
          <p:nvPr>
            <p:ph type="ftr" idx="5"/>
          </p:nvPr>
        </p:nvSpPr>
        <p:spPr>
          <a:xfrm>
            <a:off x="2640600" y="6477120"/>
            <a:ext cx="5507280" cy="273960"/>
          </a:xfrm>
          <a:prstGeom prst="rect">
            <a:avLst/>
          </a:prstGeom>
          <a:noFill/>
          <a:ln w="0">
            <a:noFill/>
          </a:ln>
        </p:spPr>
        <p:txBody>
          <a:bodyPr lIns="45720" rIns="45720" tIns="45000" bIns="0" anchor="b">
            <a:noAutofit/>
          </a:bodyPr>
          <a:lstStyle>
            <a:lvl1pPr algn="ctr">
              <a:buNone/>
              <a:defRPr b="0" lang="en-NG" sz="1400" spc="-1" strike="noStrike">
                <a:latin typeface="Times New Roman"/>
              </a:defRPr>
            </a:lvl1pPr>
          </a:lstStyle>
          <a:p>
            <a:pPr algn="ctr">
              <a:buNone/>
            </a:pPr>
            <a:r>
              <a:rPr b="0" lang="en-NG" sz="1400" spc="-1" strike="noStrike">
                <a:latin typeface="Times New Roman"/>
              </a:rPr>
              <a:t>&lt;footer&gt;</a:t>
            </a:r>
            <a:endParaRPr b="0" lang="en-NG" sz="1400" spc="-1" strike="noStrike">
              <a:latin typeface="Times New Roman"/>
            </a:endParaRPr>
          </a:p>
        </p:txBody>
      </p:sp>
      <p:sp>
        <p:nvSpPr>
          <p:cNvPr id="51" name="PlaceHolder 5"/>
          <p:cNvSpPr>
            <a:spLocks noGrp="1"/>
          </p:cNvSpPr>
          <p:nvPr>
            <p:ph type="sldNum" idx="6"/>
          </p:nvPr>
        </p:nvSpPr>
        <p:spPr>
          <a:xfrm>
            <a:off x="8204400" y="6477120"/>
            <a:ext cx="733680" cy="273960"/>
          </a:xfrm>
          <a:prstGeom prst="rect">
            <a:avLst/>
          </a:prstGeom>
          <a:noFill/>
          <a:ln w="0">
            <a:noFill/>
          </a:ln>
        </p:spPr>
        <p:txBody>
          <a:bodyPr lIns="90000" rIns="90000" tIns="45000" bIns="0" anchor="b">
            <a:noAutofit/>
          </a:bodyPr>
          <a:lstStyle>
            <a:lvl1pPr algn="r">
              <a:lnSpc>
                <a:spcPct val="100000"/>
              </a:lnSpc>
              <a:buNone/>
              <a:defRPr b="0" lang="en-US" sz="1200" spc="-1" strike="noStrike">
                <a:solidFill>
                  <a:srgbClr val="454545"/>
                </a:solidFill>
                <a:latin typeface="Corbel"/>
              </a:defRPr>
            </a:lvl1pPr>
          </a:lstStyle>
          <a:p>
            <a:pPr algn="r">
              <a:lnSpc>
                <a:spcPct val="100000"/>
              </a:lnSpc>
              <a:buNone/>
            </a:pPr>
            <a:fld id="{17FE12D5-F4B9-4AD4-A2D0-6E9908C64EEB}" type="slidenum">
              <a:rPr b="0" lang="en-US" sz="1200" spc="-1" strike="noStrike">
                <a:solidFill>
                  <a:srgbClr val="454545"/>
                </a:solidFill>
                <a:latin typeface="Corbel"/>
              </a:rPr>
              <a:t>&lt;number&gt;</a:t>
            </a:fld>
            <a:endParaRPr b="0" lang="en-NG"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0c6d2"/>
            </a:gs>
            <a:gs pos="100000">
              <a:srgbClr val="353a47"/>
            </a:gs>
          </a:gsLst>
          <a:path path="circle">
            <a:fillToRect l="50000" t="0" r="50000" b="100000"/>
          </a:path>
        </a:gradFill>
      </p:bgPr>
    </p:bg>
    <p:spTree>
      <p:nvGrpSpPr>
        <p:cNvPr id="1" name=""/>
        <p:cNvGrpSpPr/>
        <p:nvPr/>
      </p:nvGrpSpPr>
      <p:grpSpPr>
        <a:xfrm>
          <a:off x="0" y="0"/>
          <a:ext cx="0" cy="0"/>
          <a:chOff x="0" y="0"/>
          <a:chExt cx="0" cy="0"/>
        </a:xfrm>
      </p:grpSpPr>
      <p:sp>
        <p:nvSpPr>
          <p:cNvPr id="88" name="Rectangle 9" hidden="1"/>
          <p:cNvSpPr/>
          <p:nvPr/>
        </p:nvSpPr>
        <p:spPr>
          <a:xfrm>
            <a:off x="0" y="143604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89" name="Rectangle 6" hidden="1"/>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90" name="Rectangle 8"/>
          <p:cNvSpPr/>
          <p:nvPr/>
        </p:nvSpPr>
        <p:spPr>
          <a:xfrm>
            <a:off x="0" y="0"/>
            <a:ext cx="9143640" cy="260208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91" name="Rectangle 11"/>
          <p:cNvSpPr/>
          <p:nvPr/>
        </p:nvSpPr>
        <p:spPr>
          <a:xfrm>
            <a:off x="0" y="260244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92" name="PlaceHolder 1"/>
          <p:cNvSpPr>
            <a:spLocks noGrp="1"/>
          </p:cNvSpPr>
          <p:nvPr>
            <p:ph type="title"/>
          </p:nvPr>
        </p:nvSpPr>
        <p:spPr>
          <a:xfrm>
            <a:off x="749880" y="118800"/>
            <a:ext cx="8012880" cy="1636560"/>
          </a:xfrm>
          <a:prstGeom prst="rect">
            <a:avLst/>
          </a:prstGeom>
          <a:noFill/>
          <a:ln w="0">
            <a:noFill/>
          </a:ln>
        </p:spPr>
        <p:txBody>
          <a:bodyPr tIns="0" bIns="0" anchor="b">
            <a:normAutofit/>
          </a:bodyPr>
          <a:p>
            <a:pPr>
              <a:lnSpc>
                <a:spcPct val="100000"/>
              </a:lnSpc>
              <a:buNone/>
            </a:pPr>
            <a:r>
              <a:rPr b="1" lang="en-US" sz="4700" spc="-1" strike="noStrike">
                <a:solidFill>
                  <a:srgbClr val="f0ad00"/>
                </a:solidFill>
                <a:latin typeface="Corbel"/>
              </a:rPr>
              <a:t>Click to edit Master title style</a:t>
            </a:r>
            <a:endParaRPr b="0" lang="en-US" sz="4700" spc="-1" strike="noStrike">
              <a:solidFill>
                <a:srgbClr val="ffffff"/>
              </a:solidFill>
              <a:latin typeface="Corbel"/>
            </a:endParaRPr>
          </a:p>
        </p:txBody>
      </p:sp>
      <p:sp>
        <p:nvSpPr>
          <p:cNvPr id="93" name="PlaceHolder 2"/>
          <p:cNvSpPr>
            <a:spLocks noGrp="1"/>
          </p:cNvSpPr>
          <p:nvPr>
            <p:ph type="body"/>
          </p:nvPr>
        </p:nvSpPr>
        <p:spPr>
          <a:xfrm>
            <a:off x="740520" y="1828800"/>
            <a:ext cx="8021880" cy="685440"/>
          </a:xfrm>
          <a:prstGeom prst="rect">
            <a:avLst/>
          </a:prstGeom>
          <a:noFill/>
          <a:ln w="0">
            <a:noFill/>
          </a:ln>
        </p:spPr>
        <p:txBody>
          <a:bodyPr lIns="146160" rIns="45720" tIns="0" bIns="0" anchor="t">
            <a:noAutofit/>
          </a:bodyPr>
          <a:p>
            <a:pPr>
              <a:lnSpc>
                <a:spcPct val="100000"/>
              </a:lnSpc>
              <a:buNone/>
              <a:tabLst>
                <a:tab algn="l" pos="0"/>
              </a:tabLst>
            </a:pPr>
            <a:r>
              <a:rPr b="0" lang="en-US" sz="2000" spc="-1" strike="noStrike">
                <a:solidFill>
                  <a:srgbClr val="ffffff"/>
                </a:solidFill>
                <a:latin typeface="Corbel"/>
              </a:rPr>
              <a:t>Click to edit Master text styles</a:t>
            </a:r>
            <a:endParaRPr b="0" lang="en-US" sz="2000" spc="-1" strike="noStrike">
              <a:solidFill>
                <a:srgbClr val="ffffff"/>
              </a:solidFill>
              <a:latin typeface="Corbel"/>
            </a:endParaRPr>
          </a:p>
        </p:txBody>
      </p:sp>
      <p:sp>
        <p:nvSpPr>
          <p:cNvPr id="94" name="PlaceHolder 3"/>
          <p:cNvSpPr>
            <a:spLocks noGrp="1"/>
          </p:cNvSpPr>
          <p:nvPr>
            <p:ph type="dt" idx="7"/>
          </p:nvPr>
        </p:nvSpPr>
        <p:spPr>
          <a:xfrm>
            <a:off x="457200" y="6477120"/>
            <a:ext cx="2133360" cy="273960"/>
          </a:xfrm>
          <a:prstGeom prst="rect">
            <a:avLst/>
          </a:prstGeom>
          <a:noFill/>
          <a:ln w="0">
            <a:noFill/>
          </a:ln>
        </p:spPr>
        <p:txBody>
          <a:bodyPr lIns="109800" rIns="45720" tIns="45000" bIns="0" anchor="b">
            <a:noAutofit/>
          </a:bodyPr>
          <a:lstStyle>
            <a:lvl1pPr>
              <a:lnSpc>
                <a:spcPct val="100000"/>
              </a:lnSpc>
              <a:buNone/>
              <a:defRPr b="0" lang="en-US" sz="1200" spc="-1" strike="noStrike">
                <a:solidFill>
                  <a:srgbClr val="ffffff"/>
                </a:solidFill>
                <a:latin typeface="Corbel"/>
              </a:defRPr>
            </a:lvl1pPr>
          </a:lstStyle>
          <a:p>
            <a:pPr>
              <a:lnSpc>
                <a:spcPct val="100000"/>
              </a:lnSpc>
              <a:buNone/>
            </a:pPr>
            <a:r>
              <a:rPr b="0" lang="en-US" sz="1200" spc="-1" strike="noStrike">
                <a:solidFill>
                  <a:srgbClr val="ffffff"/>
                </a:solidFill>
                <a:latin typeface="Corbel"/>
              </a:rPr>
              <a:t>&lt;date/time&gt;</a:t>
            </a:r>
            <a:endParaRPr b="0" lang="en-NG" sz="1200" spc="-1" strike="noStrike">
              <a:latin typeface="Times New Roman"/>
            </a:endParaRPr>
          </a:p>
        </p:txBody>
      </p:sp>
      <p:sp>
        <p:nvSpPr>
          <p:cNvPr id="95" name="PlaceHolder 4"/>
          <p:cNvSpPr>
            <a:spLocks noGrp="1"/>
          </p:cNvSpPr>
          <p:nvPr>
            <p:ph type="ftr" idx="8"/>
          </p:nvPr>
        </p:nvSpPr>
        <p:spPr>
          <a:xfrm>
            <a:off x="2640600" y="6477120"/>
            <a:ext cx="5507280" cy="273960"/>
          </a:xfrm>
          <a:prstGeom prst="rect">
            <a:avLst/>
          </a:prstGeom>
          <a:noFill/>
          <a:ln w="0">
            <a:noFill/>
          </a:ln>
        </p:spPr>
        <p:txBody>
          <a:bodyPr lIns="45720" rIns="45720" tIns="45000" bIns="0" anchor="b">
            <a:noAutofit/>
          </a:bodyPr>
          <a:lstStyle>
            <a:lvl1pPr algn="ctr">
              <a:buNone/>
              <a:defRPr b="0" lang="en-NG" sz="1400" spc="-1" strike="noStrike">
                <a:latin typeface="Times New Roman"/>
              </a:defRPr>
            </a:lvl1pPr>
          </a:lstStyle>
          <a:p>
            <a:pPr algn="ctr">
              <a:buNone/>
            </a:pPr>
            <a:r>
              <a:rPr b="0" lang="en-NG" sz="1400" spc="-1" strike="noStrike">
                <a:latin typeface="Times New Roman"/>
              </a:rPr>
              <a:t>&lt;footer&gt;</a:t>
            </a:r>
            <a:endParaRPr b="0" lang="en-NG" sz="1400" spc="-1" strike="noStrike">
              <a:latin typeface="Times New Roman"/>
            </a:endParaRPr>
          </a:p>
        </p:txBody>
      </p:sp>
      <p:sp>
        <p:nvSpPr>
          <p:cNvPr id="96" name="PlaceHolder 5"/>
          <p:cNvSpPr>
            <a:spLocks noGrp="1"/>
          </p:cNvSpPr>
          <p:nvPr>
            <p:ph type="sldNum" idx="9"/>
          </p:nvPr>
        </p:nvSpPr>
        <p:spPr>
          <a:xfrm>
            <a:off x="8204400" y="6477120"/>
            <a:ext cx="733680" cy="273960"/>
          </a:xfrm>
          <a:prstGeom prst="rect">
            <a:avLst/>
          </a:prstGeom>
          <a:noFill/>
          <a:ln w="0">
            <a:noFill/>
          </a:ln>
        </p:spPr>
        <p:txBody>
          <a:bodyPr lIns="90000" rIns="90000" tIns="45000" bIns="0" anchor="b">
            <a:noAutofit/>
          </a:bodyPr>
          <a:lstStyle>
            <a:lvl1pPr algn="r">
              <a:lnSpc>
                <a:spcPct val="100000"/>
              </a:lnSpc>
              <a:buNone/>
              <a:defRPr b="0" lang="en-US" sz="1200" spc="-1" strike="noStrike">
                <a:solidFill>
                  <a:srgbClr val="ffffff"/>
                </a:solidFill>
                <a:latin typeface="Corbel"/>
              </a:defRPr>
            </a:lvl1pPr>
          </a:lstStyle>
          <a:p>
            <a:pPr algn="r">
              <a:lnSpc>
                <a:spcPct val="100000"/>
              </a:lnSpc>
              <a:buNone/>
            </a:pPr>
            <a:fld id="{08C2A334-2774-4B6F-B995-66FDCD0F1D3C}" type="slidenum">
              <a:rPr b="0" lang="en-US" sz="1200" spc="-1" strike="noStrike">
                <a:solidFill>
                  <a:srgbClr val="ffffff"/>
                </a:solidFill>
                <a:latin typeface="Corbel"/>
              </a:rPr>
              <a:t>&lt;number&gt;</a:t>
            </a:fld>
            <a:endParaRPr b="0" lang="en-NG"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Rectangle 9"/>
          <p:cNvSpPr/>
          <p:nvPr/>
        </p:nvSpPr>
        <p:spPr>
          <a:xfrm>
            <a:off x="0" y="1436040"/>
            <a:ext cx="9143640" cy="45360"/>
          </a:xfrm>
          <a:prstGeom prst="rect">
            <a:avLst/>
          </a:prstGeom>
          <a:solidFill>
            <a:srgbClr val="ffffff"/>
          </a:solidFill>
          <a:ln>
            <a:noFill/>
          </a:ln>
          <a:effectLst>
            <a:outerShdw algn="tl" blurRad="31680" dir="5400000" dist="1008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134" name="Rectangle 6"/>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135"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rmAutofit/>
          </a:bodyPr>
          <a:p>
            <a:pPr>
              <a:lnSpc>
                <a:spcPct val="100000"/>
              </a:lnSpc>
              <a:buNone/>
            </a:pPr>
            <a:r>
              <a:rPr b="0" lang="en-US" sz="2000" spc="-1" strike="noStrike">
                <a:solidFill>
                  <a:srgbClr val="f0ad00"/>
                </a:solidFill>
                <a:latin typeface="Corbel"/>
              </a:rPr>
              <a:t>Click to edit Master title style</a:t>
            </a:r>
            <a:endParaRPr b="0" lang="en-US" sz="2000" spc="-1" strike="noStrike">
              <a:solidFill>
                <a:srgbClr val="000000"/>
              </a:solidFill>
              <a:latin typeface="Corbel"/>
            </a:endParaRPr>
          </a:p>
        </p:txBody>
      </p:sp>
      <p:sp>
        <p:nvSpPr>
          <p:cNvPr id="136" name="PlaceHolder 2"/>
          <p:cNvSpPr>
            <a:spLocks noGrp="1"/>
          </p:cNvSpPr>
          <p:nvPr>
            <p:ph type="body"/>
          </p:nvPr>
        </p:nvSpPr>
        <p:spPr>
          <a:xfrm>
            <a:off x="3019320" y="1743120"/>
            <a:ext cx="5920200" cy="4558680"/>
          </a:xfrm>
          <a:prstGeom prst="rect">
            <a:avLst/>
          </a:prstGeom>
          <a:noFill/>
          <a:ln w="0">
            <a:noFill/>
          </a:ln>
        </p:spPr>
        <p:txBody>
          <a:bodyPr lIns="54720" rIns="90000" tIns="91440" bIns="45000" anchor="t">
            <a:noAutofit/>
          </a:bodyPr>
          <a:p>
            <a:pPr marL="438840" indent="-320040">
              <a:lnSpc>
                <a:spcPct val="100000"/>
              </a:lnSpc>
              <a:buClr>
                <a:srgbClr val="f0ad00"/>
              </a:buClr>
              <a:buSzPct val="80000"/>
              <a:buFont typeface="Wingdings 2" charset="2"/>
              <a:buChar char=""/>
            </a:pPr>
            <a:r>
              <a:rPr b="0" lang="en-US" sz="3200" spc="-1" strike="noStrike">
                <a:solidFill>
                  <a:srgbClr val="000000"/>
                </a:solidFill>
                <a:latin typeface="Corbel"/>
              </a:rPr>
              <a:t>Click to edit Master text styles</a:t>
            </a:r>
            <a:endParaRPr b="0" lang="en-US" sz="3200" spc="-1" strike="noStrike">
              <a:solidFill>
                <a:srgbClr val="000000"/>
              </a:solidFill>
              <a:latin typeface="Corbel"/>
            </a:endParaRPr>
          </a:p>
          <a:p>
            <a:pPr lvl="1" marL="731520" indent="-274320">
              <a:lnSpc>
                <a:spcPct val="100000"/>
              </a:lnSpc>
              <a:spcBef>
                <a:spcPts val="561"/>
              </a:spcBef>
              <a:buClr>
                <a:srgbClr val="60b5cc"/>
              </a:buClr>
              <a:buSzPct val="90000"/>
              <a:buFont typeface="Wingdings" charset="2"/>
              <a:buChar char=""/>
            </a:pPr>
            <a:r>
              <a:rPr b="0" lang="en-US" sz="2800" spc="-1" strike="noStrike">
                <a:solidFill>
                  <a:srgbClr val="000000"/>
                </a:solidFill>
                <a:latin typeface="Corbel"/>
              </a:rPr>
              <a:t>Second level</a:t>
            </a:r>
            <a:endParaRPr b="0" lang="en-US" sz="2800" spc="-1" strike="noStrike">
              <a:solidFill>
                <a:srgbClr val="000000"/>
              </a:solidFill>
              <a:latin typeface="Corbel"/>
            </a:endParaRPr>
          </a:p>
          <a:p>
            <a:pPr lvl="2" marL="996840" indent="-228600">
              <a:lnSpc>
                <a:spcPct val="100000"/>
              </a:lnSpc>
              <a:spcBef>
                <a:spcPts val="479"/>
              </a:spcBef>
              <a:buClr>
                <a:srgbClr val="e66c7d"/>
              </a:buClr>
              <a:buFont typeface="Arial"/>
              <a:buChar char="▪"/>
            </a:pPr>
            <a:r>
              <a:rPr b="0" lang="en-US" sz="2400" spc="-1" strike="noStrike">
                <a:solidFill>
                  <a:srgbClr val="000000"/>
                </a:solidFill>
                <a:latin typeface="Corbel"/>
              </a:rPr>
              <a:t>Third level</a:t>
            </a:r>
            <a:endParaRPr b="0" lang="en-US" sz="2400" spc="-1" strike="noStrike">
              <a:solidFill>
                <a:srgbClr val="000000"/>
              </a:solidFill>
              <a:latin typeface="Corbel"/>
            </a:endParaRPr>
          </a:p>
          <a:p>
            <a:pPr lvl="3" marL="1216080" indent="-182880">
              <a:lnSpc>
                <a:spcPct val="100000"/>
              </a:lnSpc>
              <a:spcBef>
                <a:spcPts val="400"/>
              </a:spcBef>
              <a:buClr>
                <a:srgbClr val="6bb76d"/>
              </a:buClr>
              <a:buFont typeface="Arial"/>
              <a:buChar char="▪"/>
            </a:pPr>
            <a:r>
              <a:rPr b="0" lang="en-US" sz="2000" spc="-1" strike="noStrike">
                <a:solidFill>
                  <a:srgbClr val="000000"/>
                </a:solidFill>
                <a:latin typeface="Corbel"/>
              </a:rPr>
              <a:t>Fourth level</a:t>
            </a:r>
            <a:endParaRPr b="0" lang="en-US" sz="2000" spc="-1" strike="noStrike">
              <a:solidFill>
                <a:srgbClr val="000000"/>
              </a:solidFill>
              <a:latin typeface="Corbel"/>
            </a:endParaRPr>
          </a:p>
          <a:p>
            <a:pPr lvl="4" marL="1426320" indent="-182880">
              <a:lnSpc>
                <a:spcPct val="100000"/>
              </a:lnSpc>
              <a:spcBef>
                <a:spcPts val="400"/>
              </a:spcBef>
              <a:buClr>
                <a:srgbClr val="e88651"/>
              </a:buClr>
              <a:buFont typeface="Wingdings 3" charset="2"/>
              <a:buChar char=""/>
            </a:pPr>
            <a:r>
              <a:rPr b="0" lang="en-US" sz="2000" spc="-1" strike="noStrike">
                <a:solidFill>
                  <a:srgbClr val="000000"/>
                </a:solidFill>
                <a:latin typeface="Corbel"/>
              </a:rPr>
              <a:t>Fifth level</a:t>
            </a:r>
            <a:endParaRPr b="0" lang="en-US" sz="2000" spc="-1" strike="noStrike">
              <a:solidFill>
                <a:srgbClr val="000000"/>
              </a:solidFill>
              <a:latin typeface="Corbel"/>
            </a:endParaRPr>
          </a:p>
        </p:txBody>
      </p:sp>
      <p:sp>
        <p:nvSpPr>
          <p:cNvPr id="137" name="PlaceHolder 3"/>
          <p:cNvSpPr>
            <a:spLocks noGrp="1"/>
          </p:cNvSpPr>
          <p:nvPr>
            <p:ph type="body"/>
          </p:nvPr>
        </p:nvSpPr>
        <p:spPr>
          <a:xfrm>
            <a:off x="167760" y="1730160"/>
            <a:ext cx="2468520" cy="4571640"/>
          </a:xfrm>
          <a:prstGeom prst="rect">
            <a:avLst/>
          </a:prstGeom>
          <a:noFill/>
          <a:ln w="0">
            <a:noFill/>
          </a:ln>
        </p:spPr>
        <p:txBody>
          <a:bodyPr lIns="54720" rIns="90000" tIns="91440" bIns="45000" anchor="t">
            <a:noAutofit/>
          </a:bodyPr>
          <a:p>
            <a:pPr>
              <a:lnSpc>
                <a:spcPct val="100000"/>
              </a:lnSpc>
              <a:buNone/>
              <a:tabLst>
                <a:tab algn="l" pos="0"/>
              </a:tabLst>
            </a:pPr>
            <a:r>
              <a:rPr b="0" lang="en-US" sz="1400" spc="-1" strike="noStrike">
                <a:solidFill>
                  <a:srgbClr val="000000"/>
                </a:solidFill>
                <a:latin typeface="Corbel"/>
              </a:rPr>
              <a:t>Click to edit Master text styles</a:t>
            </a:r>
            <a:endParaRPr b="0" lang="en-US" sz="1400" spc="-1" strike="noStrike">
              <a:solidFill>
                <a:srgbClr val="000000"/>
              </a:solidFill>
              <a:latin typeface="Corbel"/>
            </a:endParaRPr>
          </a:p>
        </p:txBody>
      </p:sp>
      <p:sp>
        <p:nvSpPr>
          <p:cNvPr id="138" name="PlaceHolder 4"/>
          <p:cNvSpPr>
            <a:spLocks noGrp="1"/>
          </p:cNvSpPr>
          <p:nvPr>
            <p:ph type="dt" idx="10"/>
          </p:nvPr>
        </p:nvSpPr>
        <p:spPr>
          <a:xfrm>
            <a:off x="457200" y="6477120"/>
            <a:ext cx="2133360" cy="273960"/>
          </a:xfrm>
          <a:prstGeom prst="rect">
            <a:avLst/>
          </a:prstGeom>
          <a:noFill/>
          <a:ln w="0">
            <a:noFill/>
          </a:ln>
        </p:spPr>
        <p:txBody>
          <a:bodyPr lIns="109800" rIns="45720" tIns="45000" bIns="0" anchor="b">
            <a:noAutofit/>
          </a:bodyPr>
          <a:lstStyle>
            <a:lvl1pPr>
              <a:lnSpc>
                <a:spcPct val="100000"/>
              </a:lnSpc>
              <a:buNone/>
              <a:defRPr b="0" lang="en-US" sz="1200" spc="-1" strike="noStrike">
                <a:solidFill>
                  <a:srgbClr val="454545"/>
                </a:solidFill>
                <a:latin typeface="Corbel"/>
              </a:defRPr>
            </a:lvl1pPr>
          </a:lstStyle>
          <a:p>
            <a:pPr>
              <a:lnSpc>
                <a:spcPct val="100000"/>
              </a:lnSpc>
              <a:buNone/>
            </a:pPr>
            <a:r>
              <a:rPr b="0" lang="en-US" sz="1200" spc="-1" strike="noStrike">
                <a:solidFill>
                  <a:srgbClr val="454545"/>
                </a:solidFill>
                <a:latin typeface="Corbel"/>
              </a:rPr>
              <a:t>&lt;date/time&gt;</a:t>
            </a:r>
            <a:endParaRPr b="0" lang="en-NG" sz="1200" spc="-1" strike="noStrike">
              <a:latin typeface="Times New Roman"/>
            </a:endParaRPr>
          </a:p>
        </p:txBody>
      </p:sp>
      <p:sp>
        <p:nvSpPr>
          <p:cNvPr id="139" name="PlaceHolder 5"/>
          <p:cNvSpPr>
            <a:spLocks noGrp="1"/>
          </p:cNvSpPr>
          <p:nvPr>
            <p:ph type="ftr" idx="11"/>
          </p:nvPr>
        </p:nvSpPr>
        <p:spPr>
          <a:xfrm>
            <a:off x="2640600" y="6477120"/>
            <a:ext cx="5507280" cy="273960"/>
          </a:xfrm>
          <a:prstGeom prst="rect">
            <a:avLst/>
          </a:prstGeom>
          <a:noFill/>
          <a:ln w="0">
            <a:noFill/>
          </a:ln>
        </p:spPr>
        <p:txBody>
          <a:bodyPr lIns="45720" rIns="45720" tIns="45000" bIns="0" anchor="b">
            <a:noAutofit/>
          </a:bodyPr>
          <a:lstStyle>
            <a:lvl1pPr algn="ctr">
              <a:buNone/>
              <a:defRPr b="0" lang="en-NG" sz="1400" spc="-1" strike="noStrike">
                <a:latin typeface="Times New Roman"/>
              </a:defRPr>
            </a:lvl1pPr>
          </a:lstStyle>
          <a:p>
            <a:pPr algn="ctr">
              <a:buNone/>
            </a:pPr>
            <a:r>
              <a:rPr b="0" lang="en-NG" sz="1400" spc="-1" strike="noStrike">
                <a:latin typeface="Times New Roman"/>
              </a:rPr>
              <a:t>&lt;footer&gt;</a:t>
            </a:r>
            <a:endParaRPr b="0" lang="en-NG" sz="1400" spc="-1" strike="noStrike">
              <a:latin typeface="Times New Roman"/>
            </a:endParaRPr>
          </a:p>
        </p:txBody>
      </p:sp>
      <p:sp>
        <p:nvSpPr>
          <p:cNvPr id="140" name="PlaceHolder 6"/>
          <p:cNvSpPr>
            <a:spLocks noGrp="1"/>
          </p:cNvSpPr>
          <p:nvPr>
            <p:ph type="sldNum" idx="12"/>
          </p:nvPr>
        </p:nvSpPr>
        <p:spPr>
          <a:xfrm>
            <a:off x="8204400" y="6477120"/>
            <a:ext cx="733680" cy="273960"/>
          </a:xfrm>
          <a:prstGeom prst="rect">
            <a:avLst/>
          </a:prstGeom>
          <a:noFill/>
          <a:ln w="0">
            <a:noFill/>
          </a:ln>
        </p:spPr>
        <p:txBody>
          <a:bodyPr lIns="90000" rIns="90000" tIns="45000" bIns="0" anchor="b">
            <a:noAutofit/>
          </a:bodyPr>
          <a:lstStyle>
            <a:lvl1pPr algn="r">
              <a:lnSpc>
                <a:spcPct val="100000"/>
              </a:lnSpc>
              <a:buNone/>
              <a:defRPr b="0" lang="en-US" sz="1200" spc="-1" strike="noStrike">
                <a:solidFill>
                  <a:srgbClr val="454545"/>
                </a:solidFill>
                <a:latin typeface="Corbel"/>
              </a:defRPr>
            </a:lvl1pPr>
          </a:lstStyle>
          <a:p>
            <a:pPr algn="r">
              <a:lnSpc>
                <a:spcPct val="100000"/>
              </a:lnSpc>
              <a:buNone/>
            </a:pPr>
            <a:fld id="{82E5ED63-C247-4C74-BB6C-D482FD0DE891}" type="slidenum">
              <a:rPr b="0" lang="en-US" sz="1200" spc="-1" strike="noStrike">
                <a:solidFill>
                  <a:srgbClr val="454545"/>
                </a:solidFill>
                <a:latin typeface="Corbel"/>
              </a:rPr>
              <a:t>&lt;number&gt;</a:t>
            </a:fld>
            <a:endParaRPr b="0" lang="en-NG" sz="1200" spc="-1" strike="noStrike">
              <a:latin typeface="Times New Roman"/>
            </a:endParaRPr>
          </a:p>
        </p:txBody>
      </p:sp>
      <p:sp>
        <p:nvSpPr>
          <p:cNvPr id="141" name="Rectangle 11"/>
          <p:cNvSpPr/>
          <p:nvPr/>
        </p:nvSpPr>
        <p:spPr>
          <a:xfrm>
            <a:off x="2855880" y="0"/>
            <a:ext cx="45360" cy="14536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42" name="Rectangle 8"/>
          <p:cNvSpPr/>
          <p:nvPr/>
        </p:nvSpPr>
        <p:spPr>
          <a:xfrm>
            <a:off x="2855880" y="0"/>
            <a:ext cx="45360" cy="14536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685800" y="3355920"/>
            <a:ext cx="8076960" cy="1672920"/>
          </a:xfrm>
          <a:prstGeom prst="rect">
            <a:avLst/>
          </a:prstGeom>
          <a:noFill/>
          <a:ln w="0">
            <a:noFill/>
          </a:ln>
        </p:spPr>
        <p:txBody>
          <a:bodyPr rIns="45720" tIns="0" bIns="0" anchor="t">
            <a:noAutofit/>
          </a:bodyPr>
          <a:p>
            <a:pPr>
              <a:lnSpc>
                <a:spcPct val="100000"/>
              </a:lnSpc>
              <a:buNone/>
            </a:pPr>
            <a:r>
              <a:rPr b="1" lang="en-US" sz="4700" spc="-1" strike="noStrike">
                <a:solidFill>
                  <a:srgbClr val="f0ad00"/>
                </a:solidFill>
                <a:latin typeface="Corbel"/>
              </a:rPr>
              <a:t>TANZANIA TOURIST REPORT</a:t>
            </a:r>
            <a:endParaRPr b="0" lang="en-US" sz="4700" spc="-1" strike="noStrike">
              <a:solidFill>
                <a:srgbClr val="ffffff"/>
              </a:solidFill>
              <a:latin typeface="Corbel"/>
            </a:endParaRPr>
          </a:p>
        </p:txBody>
      </p:sp>
      <p:sp>
        <p:nvSpPr>
          <p:cNvPr id="180" name="PlaceHolder 2"/>
          <p:cNvSpPr>
            <a:spLocks noGrp="1"/>
          </p:cNvSpPr>
          <p:nvPr>
            <p:ph type="subTitle"/>
          </p:nvPr>
        </p:nvSpPr>
        <p:spPr>
          <a:xfrm>
            <a:off x="685800" y="1828800"/>
            <a:ext cx="8076960" cy="1499400"/>
          </a:xfrm>
          <a:prstGeom prst="rect">
            <a:avLst/>
          </a:prstGeom>
          <a:noFill/>
          <a:ln w="0">
            <a:noFill/>
          </a:ln>
        </p:spPr>
        <p:txBody>
          <a:bodyPr lIns="118800" rIns="45720" tIns="0" bIns="0" anchor="b">
            <a:noAutofit/>
          </a:bodyPr>
          <a:p>
            <a:pPr>
              <a:lnSpc>
                <a:spcPct val="100000"/>
              </a:lnSpc>
              <a:buNone/>
              <a:tabLst>
                <a:tab algn="l" pos="0"/>
              </a:tabLst>
            </a:pPr>
            <a:r>
              <a:rPr b="0" lang="en-US" sz="5400" spc="-1" strike="noStrike">
                <a:solidFill>
                  <a:srgbClr val="ffffff"/>
                </a:solidFill>
                <a:latin typeface="Corbel"/>
              </a:rPr>
              <a:t>Tourist spending behavior prediction</a:t>
            </a:r>
            <a:endParaRPr b="0" lang="en-NG"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rmAutofit/>
          </a:bodyPr>
          <a:p>
            <a:pPr>
              <a:lnSpc>
                <a:spcPct val="100000"/>
              </a:lnSpc>
              <a:buNone/>
            </a:pPr>
            <a:r>
              <a:rPr b="0" lang="en-US" sz="2800" spc="-1" strike="noStrike">
                <a:solidFill>
                  <a:srgbClr val="f0ad00"/>
                </a:solidFill>
                <a:latin typeface="Corbel"/>
              </a:rPr>
              <a:t>MOST IMPRESSING</a:t>
            </a:r>
            <a:endParaRPr b="0" lang="en-US" sz="2800" spc="-1" strike="noStrike">
              <a:solidFill>
                <a:srgbClr val="000000"/>
              </a:solidFill>
              <a:latin typeface="Corbel"/>
            </a:endParaRPr>
          </a:p>
        </p:txBody>
      </p:sp>
      <p:sp>
        <p:nvSpPr>
          <p:cNvPr id="203" name="PlaceHolder 2"/>
          <p:cNvSpPr>
            <a:spLocks noGrp="1"/>
          </p:cNvSpPr>
          <p:nvPr>
            <p:ph/>
          </p:nvPr>
        </p:nvSpPr>
        <p:spPr>
          <a:xfrm>
            <a:off x="167760" y="1523880"/>
            <a:ext cx="3032640" cy="5333760"/>
          </a:xfrm>
          <a:prstGeom prst="rect">
            <a:avLst/>
          </a:prstGeom>
          <a:noFill/>
          <a:ln w="0">
            <a:noFill/>
          </a:ln>
        </p:spPr>
        <p:txBody>
          <a:bodyPr lIns="54720" rIns="90000" tIns="91440" bIns="45000" anchor="t">
            <a:noAutofit/>
          </a:bodyPr>
          <a:p>
            <a:pPr>
              <a:lnSpc>
                <a:spcPct val="100000"/>
              </a:lnSpc>
              <a:buNone/>
              <a:tabLst>
                <a:tab algn="l" pos="0"/>
              </a:tabLst>
            </a:pPr>
            <a:r>
              <a:rPr b="0" lang="en-US" sz="2400" spc="-1" strike="noStrike">
                <a:solidFill>
                  <a:srgbClr val="000000"/>
                </a:solidFill>
                <a:latin typeface="Corbel"/>
              </a:rPr>
              <a:t>The most impressing feature for tourist is friendly people </a:t>
            </a:r>
            <a:r>
              <a:rPr b="0" lang="en-US" sz="2400" spc="-1" strike="noStrike">
                <a:solidFill>
                  <a:srgbClr val="000000"/>
                </a:solidFill>
                <a:latin typeface="Corbel"/>
              </a:rPr>
              <a:t>followed by  wildlife, only few tourist hope to come back, </a:t>
            </a:r>
            <a:r>
              <a:rPr b="0" lang="en-US" sz="2400" spc="-1" strike="noStrike">
                <a:solidFill>
                  <a:srgbClr val="000000"/>
                </a:solidFill>
                <a:latin typeface="Corbel"/>
              </a:rPr>
              <a:t>attention should be giving to other factors like good service </a:t>
            </a:r>
            <a:r>
              <a:rPr b="0" lang="en-US" sz="2400" spc="-1" strike="noStrike">
                <a:solidFill>
                  <a:srgbClr val="000000"/>
                </a:solidFill>
                <a:latin typeface="Corbel"/>
              </a:rPr>
              <a:t>so more tourist can hope to come back.</a:t>
            </a:r>
            <a:endParaRPr b="0" lang="en-US" sz="2400" spc="-1" strike="noStrike">
              <a:solidFill>
                <a:srgbClr val="000000"/>
              </a:solidFill>
              <a:latin typeface="Corbel"/>
            </a:endParaRPr>
          </a:p>
        </p:txBody>
      </p:sp>
      <p:pic>
        <p:nvPicPr>
          <p:cNvPr id="204" name="Picture 2" descr=""/>
          <p:cNvPicPr/>
          <p:nvPr/>
        </p:nvPicPr>
        <p:blipFill>
          <a:blip r:embed="rId1"/>
          <a:stretch/>
        </p:blipFill>
        <p:spPr>
          <a:xfrm>
            <a:off x="3200400" y="1447920"/>
            <a:ext cx="5943240" cy="510516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749880" y="118800"/>
            <a:ext cx="8012880" cy="2041200"/>
          </a:xfrm>
          <a:prstGeom prst="rect">
            <a:avLst/>
          </a:prstGeom>
          <a:noFill/>
          <a:ln w="0">
            <a:noFill/>
          </a:ln>
        </p:spPr>
        <p:txBody>
          <a:bodyPr tIns="0" bIns="0" anchor="ctr">
            <a:noAutofit/>
          </a:bodyPr>
          <a:p>
            <a:pPr algn="ctr">
              <a:lnSpc>
                <a:spcPct val="100000"/>
              </a:lnSpc>
              <a:buNone/>
            </a:pPr>
            <a:r>
              <a:rPr b="1" lang="en-US" sz="4700" spc="-1" strike="noStrike">
                <a:solidFill>
                  <a:srgbClr val="f0ad00"/>
                </a:solidFill>
                <a:latin typeface="Corbel"/>
              </a:rPr>
              <a:t>BI-VARIATE ANALYSIS</a:t>
            </a:r>
            <a:endParaRPr b="0" lang="en-US" sz="47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67760" y="152280"/>
            <a:ext cx="2523240" cy="1066320"/>
          </a:xfrm>
          <a:prstGeom prst="rect">
            <a:avLst/>
          </a:prstGeom>
          <a:noFill/>
          <a:ln w="0">
            <a:noFill/>
          </a:ln>
        </p:spPr>
        <p:txBody>
          <a:bodyPr lIns="73080" rIns="45720" tIns="45000" bIns="0" anchor="b">
            <a:noAutofit/>
          </a:bodyPr>
          <a:p>
            <a:pPr>
              <a:lnSpc>
                <a:spcPct val="100000"/>
              </a:lnSpc>
              <a:buNone/>
            </a:pPr>
            <a:r>
              <a:rPr b="0" lang="en-US" sz="2400" spc="-1" strike="noStrike">
                <a:solidFill>
                  <a:srgbClr val="f0ad00"/>
                </a:solidFill>
                <a:latin typeface="Corbel"/>
              </a:rPr>
              <a:t>PURPOSE VS MAIN ACTIVITY</a:t>
            </a:r>
            <a:endParaRPr b="0" lang="en-US" sz="2400" spc="-1" strike="noStrike">
              <a:solidFill>
                <a:srgbClr val="000000"/>
              </a:solidFill>
              <a:latin typeface="Corbel"/>
            </a:endParaRPr>
          </a:p>
        </p:txBody>
      </p:sp>
      <p:sp>
        <p:nvSpPr>
          <p:cNvPr id="207" name="PlaceHolder 2"/>
          <p:cNvSpPr>
            <a:spLocks noGrp="1"/>
          </p:cNvSpPr>
          <p:nvPr>
            <p:ph/>
          </p:nvPr>
        </p:nvSpPr>
        <p:spPr>
          <a:xfrm>
            <a:off x="167760" y="1730160"/>
            <a:ext cx="2880360" cy="4975200"/>
          </a:xfrm>
          <a:prstGeom prst="rect">
            <a:avLst/>
          </a:prstGeom>
          <a:noFill/>
          <a:ln w="0">
            <a:noFill/>
          </a:ln>
        </p:spPr>
        <p:txBody>
          <a:bodyPr lIns="54720" rIns="90000" tIns="91440" bIns="45000" anchor="t">
            <a:noAutofit/>
          </a:bodyPr>
          <a:p>
            <a:pPr>
              <a:lnSpc>
                <a:spcPct val="100000"/>
              </a:lnSpc>
              <a:buNone/>
              <a:tabLst>
                <a:tab algn="l" pos="0"/>
              </a:tabLst>
            </a:pPr>
            <a:r>
              <a:rPr b="0" lang="en-US" sz="2000" spc="-1" strike="noStrike">
                <a:solidFill>
                  <a:srgbClr val="000000"/>
                </a:solidFill>
                <a:latin typeface="Corbel"/>
              </a:rPr>
              <a:t>People who came in for  holidays and business enjoyed wildlife tourism and beach tourism the most,  all group of tourist have potential of exploring the tourism sights. More promo and discounts is recommend for  volunteering and academic visitors to encourage their patronage.</a:t>
            </a:r>
            <a:endParaRPr b="0" lang="en-US" sz="2000" spc="-1" strike="noStrike">
              <a:solidFill>
                <a:srgbClr val="000000"/>
              </a:solidFill>
              <a:latin typeface="Corbel"/>
            </a:endParaRPr>
          </a:p>
        </p:txBody>
      </p:sp>
      <p:pic>
        <p:nvPicPr>
          <p:cNvPr id="208" name="Picture 2" descr=""/>
          <p:cNvPicPr/>
          <p:nvPr/>
        </p:nvPicPr>
        <p:blipFill>
          <a:blip r:embed="rId1"/>
          <a:stretch/>
        </p:blipFill>
        <p:spPr>
          <a:xfrm>
            <a:off x="3048120" y="1600200"/>
            <a:ext cx="6095520" cy="525744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540000" y="561960"/>
            <a:ext cx="8012880" cy="1636560"/>
          </a:xfrm>
          <a:prstGeom prst="rect">
            <a:avLst/>
          </a:prstGeom>
          <a:noFill/>
          <a:ln w="0">
            <a:noFill/>
          </a:ln>
        </p:spPr>
        <p:txBody>
          <a:bodyPr tIns="0" bIns="0" anchor="ctr">
            <a:noAutofit/>
          </a:bodyPr>
          <a:p>
            <a:pPr algn="ctr">
              <a:lnSpc>
                <a:spcPct val="100000"/>
              </a:lnSpc>
              <a:buNone/>
            </a:pPr>
            <a:r>
              <a:rPr b="1" lang="en-US" sz="4700" spc="-1" strike="noStrike">
                <a:solidFill>
                  <a:srgbClr val="f0ad00"/>
                </a:solidFill>
                <a:latin typeface="Corbel"/>
              </a:rPr>
              <a:t>MULTIVARIATE ANALYSIS</a:t>
            </a:r>
            <a:endParaRPr b="0" lang="en-US" sz="47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80000" y="297360"/>
            <a:ext cx="2523240" cy="1142640"/>
          </a:xfrm>
          <a:prstGeom prst="rect">
            <a:avLst/>
          </a:prstGeom>
          <a:noFill/>
          <a:ln w="0">
            <a:noFill/>
          </a:ln>
        </p:spPr>
        <p:txBody>
          <a:bodyPr lIns="73080" rIns="45720" tIns="45000" bIns="0" anchor="b">
            <a:noAutofit/>
          </a:bodyPr>
          <a:p>
            <a:pPr>
              <a:lnSpc>
                <a:spcPct val="100000"/>
              </a:lnSpc>
              <a:buNone/>
            </a:pPr>
            <a:r>
              <a:rPr b="0" lang="en-US" sz="2400" spc="-1" strike="noStrike">
                <a:solidFill>
                  <a:srgbClr val="f0ad00"/>
                </a:solidFill>
                <a:latin typeface="Corbel"/>
              </a:rPr>
              <a:t>CORRELATION OF ALL NUMERICAL FEATURES</a:t>
            </a:r>
            <a:endParaRPr b="0" lang="en-US" sz="2400" spc="-1" strike="noStrike">
              <a:solidFill>
                <a:srgbClr val="000000"/>
              </a:solidFill>
              <a:latin typeface="Corbel"/>
            </a:endParaRPr>
          </a:p>
        </p:txBody>
      </p:sp>
      <p:sp>
        <p:nvSpPr>
          <p:cNvPr id="211" name="PlaceHolder 2"/>
          <p:cNvSpPr>
            <a:spLocks noGrp="1"/>
          </p:cNvSpPr>
          <p:nvPr>
            <p:ph/>
          </p:nvPr>
        </p:nvSpPr>
        <p:spPr>
          <a:xfrm>
            <a:off x="167760" y="1523880"/>
            <a:ext cx="2892240" cy="5333760"/>
          </a:xfrm>
          <a:prstGeom prst="rect">
            <a:avLst/>
          </a:prstGeom>
          <a:noFill/>
          <a:ln w="0">
            <a:noFill/>
          </a:ln>
        </p:spPr>
        <p:txBody>
          <a:bodyPr lIns="54720" rIns="90000" tIns="91440" bIns="45000" anchor="t">
            <a:noAutofit/>
          </a:bodyPr>
          <a:p>
            <a:pPr>
              <a:lnSpc>
                <a:spcPct val="100000"/>
              </a:lnSpc>
              <a:buNone/>
              <a:tabLst>
                <a:tab algn="l" pos="0"/>
              </a:tabLst>
            </a:pPr>
            <a:r>
              <a:rPr b="0" lang="en-US" sz="1800" spc="-1" strike="noStrike">
                <a:solidFill>
                  <a:srgbClr val="000000"/>
                </a:solidFill>
                <a:latin typeface="Corbel"/>
              </a:rPr>
              <a:t>This heat-map shows  a stronger correlation between  total female and cost </a:t>
            </a:r>
            <a:r>
              <a:rPr b="0" lang="en-US" sz="1800" spc="-1" strike="noStrike">
                <a:solidFill>
                  <a:srgbClr val="000000"/>
                </a:solidFill>
                <a:latin typeface="Corbel"/>
              </a:rPr>
              <a:t>than total male and cost, this implies group with more females are prone to </a:t>
            </a:r>
            <a:r>
              <a:rPr b="0" lang="en-US" sz="1800" spc="-1" strike="noStrike">
                <a:solidFill>
                  <a:srgbClr val="000000"/>
                </a:solidFill>
                <a:latin typeface="Corbel"/>
              </a:rPr>
              <a:t>spend the more. The correlation co-efficient between total female and the </a:t>
            </a:r>
            <a:r>
              <a:rPr b="0" lang="en-US" sz="1800" spc="-1" strike="noStrike">
                <a:solidFill>
                  <a:srgbClr val="000000"/>
                </a:solidFill>
                <a:latin typeface="Corbel"/>
              </a:rPr>
              <a:t>nights spent is higher  than the total nights spent by males. A negative </a:t>
            </a:r>
            <a:r>
              <a:rPr b="0" lang="en-US" sz="1800" spc="-1" strike="noStrike">
                <a:solidFill>
                  <a:srgbClr val="000000"/>
                </a:solidFill>
                <a:latin typeface="Corbel"/>
              </a:rPr>
              <a:t>correlation between total male and night mainland shows that men are less </a:t>
            </a:r>
            <a:r>
              <a:rPr b="0" lang="en-US" sz="1800" spc="-1" strike="noStrike">
                <a:solidFill>
                  <a:srgbClr val="000000"/>
                </a:solidFill>
                <a:latin typeface="Corbel"/>
              </a:rPr>
              <a:t>likely to spend the night on the mainland.</a:t>
            </a:r>
            <a:endParaRPr b="0" lang="en-US" sz="1800" spc="-1" strike="noStrike">
              <a:solidFill>
                <a:srgbClr val="000000"/>
              </a:solidFill>
              <a:latin typeface="Corbel"/>
            </a:endParaRPr>
          </a:p>
        </p:txBody>
      </p:sp>
      <p:pic>
        <p:nvPicPr>
          <p:cNvPr id="212" name="Picture 2" descr=""/>
          <p:cNvPicPr/>
          <p:nvPr/>
        </p:nvPicPr>
        <p:blipFill>
          <a:blip r:embed="rId1"/>
          <a:stretch/>
        </p:blipFill>
        <p:spPr>
          <a:xfrm>
            <a:off x="3200400" y="1523880"/>
            <a:ext cx="5714640" cy="533376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749880" y="118800"/>
            <a:ext cx="8012880" cy="1636560"/>
          </a:xfrm>
          <a:prstGeom prst="rect">
            <a:avLst/>
          </a:prstGeom>
          <a:noFill/>
          <a:ln w="0">
            <a:noFill/>
          </a:ln>
        </p:spPr>
        <p:txBody>
          <a:bodyPr tIns="0" bIns="0" anchor="b">
            <a:noAutofit/>
          </a:bodyPr>
          <a:p>
            <a:pPr>
              <a:lnSpc>
                <a:spcPct val="100000"/>
              </a:lnSpc>
              <a:buNone/>
            </a:pPr>
            <a:r>
              <a:rPr b="1" lang="en-US" sz="4700" spc="-1" strike="noStrike">
                <a:solidFill>
                  <a:srgbClr val="f0ad00"/>
                </a:solidFill>
                <a:latin typeface="Corbel"/>
              </a:rPr>
              <a:t>OBJECTIVE QUESTIONS</a:t>
            </a:r>
            <a:endParaRPr b="0" lang="en-US" sz="47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67760" y="152280"/>
            <a:ext cx="2523240" cy="1218960"/>
          </a:xfrm>
          <a:prstGeom prst="rect">
            <a:avLst/>
          </a:prstGeom>
          <a:noFill/>
          <a:ln w="0">
            <a:noFill/>
          </a:ln>
        </p:spPr>
        <p:txBody>
          <a:bodyPr lIns="73080" rIns="45720" tIns="45000" bIns="0" anchor="b">
            <a:noAutofit/>
          </a:bodyPr>
          <a:p>
            <a:pPr>
              <a:lnSpc>
                <a:spcPct val="100000"/>
              </a:lnSpc>
              <a:buNone/>
            </a:pPr>
            <a:r>
              <a:rPr b="1" lang="en-US" sz="2000" spc="-1" strike="noStrike">
                <a:solidFill>
                  <a:srgbClr val="f0ad00"/>
                </a:solidFill>
                <a:latin typeface="Corbel"/>
              </a:rPr>
              <a:t>TOP 5 COUNTRY WITH HIGHEST SPENDING STATISTICS</a:t>
            </a:r>
            <a:endParaRPr b="0" lang="en-US" sz="2000" spc="-1" strike="noStrike">
              <a:solidFill>
                <a:srgbClr val="000000"/>
              </a:solidFill>
              <a:latin typeface="Corbel"/>
            </a:endParaRPr>
          </a:p>
        </p:txBody>
      </p:sp>
      <p:sp>
        <p:nvSpPr>
          <p:cNvPr id="215" name="PlaceHolder 2"/>
          <p:cNvSpPr>
            <a:spLocks noGrp="1"/>
          </p:cNvSpPr>
          <p:nvPr>
            <p:ph/>
          </p:nvPr>
        </p:nvSpPr>
        <p:spPr>
          <a:xfrm>
            <a:off x="180000" y="1564200"/>
            <a:ext cx="2651400" cy="5105160"/>
          </a:xfrm>
          <a:prstGeom prst="rect">
            <a:avLst/>
          </a:prstGeom>
          <a:noFill/>
          <a:ln w="0">
            <a:noFill/>
          </a:ln>
        </p:spPr>
        <p:txBody>
          <a:bodyPr lIns="54720" rIns="90000" tIns="91440" bIns="45000" anchor="t">
            <a:noAutofit/>
          </a:bodyPr>
          <a:p>
            <a:pPr>
              <a:lnSpc>
                <a:spcPct val="100000"/>
              </a:lnSpc>
              <a:buNone/>
              <a:tabLst>
                <a:tab algn="l" pos="0"/>
              </a:tabLst>
            </a:pPr>
            <a:r>
              <a:rPr b="0" lang="en-US" sz="2000" spc="-1" strike="noStrike">
                <a:solidFill>
                  <a:srgbClr val="000000"/>
                </a:solidFill>
                <a:latin typeface="Corbel"/>
              </a:rPr>
              <a:t>Tourist from USA spent the most money. Tourist from these top 5 highest spending countries should be wooed in the most, using various marketing media, as they are the big spenders and areas of interest to these tourists should be giving more attention in order keep attracting them.</a:t>
            </a:r>
            <a:endParaRPr b="0" lang="en-US" sz="2000" spc="-1" strike="noStrike">
              <a:solidFill>
                <a:srgbClr val="000000"/>
              </a:solidFill>
              <a:latin typeface="Corbel"/>
            </a:endParaRPr>
          </a:p>
        </p:txBody>
      </p:sp>
      <p:pic>
        <p:nvPicPr>
          <p:cNvPr id="216" name="Picture 2" descr=""/>
          <p:cNvPicPr/>
          <p:nvPr/>
        </p:nvPicPr>
        <p:blipFill>
          <a:blip r:embed="rId1"/>
          <a:stretch/>
        </p:blipFill>
        <p:spPr>
          <a:xfrm>
            <a:off x="2895480" y="1743120"/>
            <a:ext cx="6248160" cy="511452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Autofit/>
          </a:bodyPr>
          <a:p>
            <a:pPr>
              <a:lnSpc>
                <a:spcPct val="100000"/>
              </a:lnSpc>
              <a:buNone/>
            </a:pPr>
            <a:r>
              <a:rPr b="1" lang="en-US" sz="2400" spc="-1" strike="noStrike">
                <a:solidFill>
                  <a:srgbClr val="f0ad00"/>
                </a:solidFill>
                <a:latin typeface="Corbel"/>
              </a:rPr>
              <a:t>HIGHEST SPENDING AGE GROUP</a:t>
            </a:r>
            <a:endParaRPr b="0" lang="en-US" sz="2400" spc="-1" strike="noStrike">
              <a:solidFill>
                <a:srgbClr val="000000"/>
              </a:solidFill>
              <a:latin typeface="Corbel"/>
            </a:endParaRPr>
          </a:p>
        </p:txBody>
      </p:sp>
      <p:sp>
        <p:nvSpPr>
          <p:cNvPr id="218" name="PlaceHolder 2"/>
          <p:cNvSpPr>
            <a:spLocks noGrp="1"/>
          </p:cNvSpPr>
          <p:nvPr>
            <p:ph/>
          </p:nvPr>
        </p:nvSpPr>
        <p:spPr>
          <a:xfrm>
            <a:off x="167760" y="1730160"/>
            <a:ext cx="2468520" cy="4975200"/>
          </a:xfrm>
          <a:prstGeom prst="rect">
            <a:avLst/>
          </a:prstGeom>
          <a:noFill/>
          <a:ln w="0">
            <a:noFill/>
          </a:ln>
        </p:spPr>
        <p:txBody>
          <a:bodyPr lIns="54720" rIns="90000" tIns="91440" bIns="45000" anchor="t">
            <a:normAutofit fontScale="89000"/>
          </a:bodyPr>
          <a:p>
            <a:pPr>
              <a:lnSpc>
                <a:spcPct val="100000"/>
              </a:lnSpc>
              <a:buNone/>
              <a:tabLst>
                <a:tab algn="l" pos="0"/>
              </a:tabLst>
            </a:pPr>
            <a:r>
              <a:rPr b="0" lang="en-US" sz="2100" spc="-1" strike="noStrike">
                <a:solidFill>
                  <a:srgbClr val="000000"/>
                </a:solidFill>
                <a:latin typeface="Corbel"/>
              </a:rPr>
              <a:t>Age 45-64 are the highest spending age group, tourist </a:t>
            </a:r>
            <a:r>
              <a:rPr b="0" lang="en-US" sz="2100" spc="-1" strike="noStrike">
                <a:solidFill>
                  <a:srgbClr val="000000"/>
                </a:solidFill>
                <a:latin typeface="Corbel"/>
              </a:rPr>
              <a:t>sight that are most impressing to these age group should </a:t>
            </a:r>
            <a:r>
              <a:rPr b="0" lang="en-US" sz="2100" spc="-1" strike="noStrike">
                <a:solidFill>
                  <a:srgbClr val="000000"/>
                </a:solidFill>
                <a:latin typeface="Corbel"/>
              </a:rPr>
              <a:t>be improved more. Promo and discounts are </a:t>
            </a:r>
            <a:r>
              <a:rPr b="0" lang="en-US" sz="2100" spc="-1" strike="noStrike">
                <a:solidFill>
                  <a:srgbClr val="000000"/>
                </a:solidFill>
                <a:latin typeface="Corbel"/>
              </a:rPr>
              <a:t>recommended for age group 1-24, the most appealing  </a:t>
            </a:r>
            <a:r>
              <a:rPr b="0" lang="en-US" sz="2100" spc="-1" strike="noStrike">
                <a:solidFill>
                  <a:srgbClr val="000000"/>
                </a:solidFill>
                <a:latin typeface="Corbel"/>
              </a:rPr>
              <a:t>sights to the elderly should also be harnessed. </a:t>
            </a:r>
            <a:endParaRPr b="0" lang="en-US" sz="2100" spc="-1" strike="noStrike">
              <a:solidFill>
                <a:srgbClr val="000000"/>
              </a:solidFill>
              <a:latin typeface="Corbel"/>
            </a:endParaRPr>
          </a:p>
        </p:txBody>
      </p:sp>
      <p:pic>
        <p:nvPicPr>
          <p:cNvPr id="219" name="Picture 2" descr=""/>
          <p:cNvPicPr/>
          <p:nvPr/>
        </p:nvPicPr>
        <p:blipFill>
          <a:blip r:embed="rId1"/>
          <a:stretch/>
        </p:blipFill>
        <p:spPr>
          <a:xfrm>
            <a:off x="3124080" y="1676520"/>
            <a:ext cx="6019560" cy="487656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67760" y="0"/>
            <a:ext cx="2523240" cy="1371240"/>
          </a:xfrm>
          <a:prstGeom prst="rect">
            <a:avLst/>
          </a:prstGeom>
          <a:noFill/>
          <a:ln w="0">
            <a:noFill/>
          </a:ln>
        </p:spPr>
        <p:txBody>
          <a:bodyPr lIns="73080" rIns="45720" tIns="45000" bIns="0" anchor="ctr">
            <a:noAutofit/>
          </a:bodyPr>
          <a:p>
            <a:pPr algn="ctr">
              <a:lnSpc>
                <a:spcPct val="100000"/>
              </a:lnSpc>
              <a:buNone/>
            </a:pPr>
            <a:r>
              <a:rPr b="0" lang="en-US" sz="2400" spc="-1" strike="noStrike">
                <a:solidFill>
                  <a:srgbClr val="f0ad00"/>
                </a:solidFill>
                <a:latin typeface="Corbel"/>
              </a:rPr>
              <a:t>TOP SPENDERS BY TRAVEL WITH</a:t>
            </a:r>
            <a:endParaRPr b="0" lang="en-US" sz="2400" spc="-1" strike="noStrike">
              <a:solidFill>
                <a:srgbClr val="000000"/>
              </a:solidFill>
              <a:latin typeface="Corbel"/>
            </a:endParaRPr>
          </a:p>
        </p:txBody>
      </p:sp>
      <p:sp>
        <p:nvSpPr>
          <p:cNvPr id="221" name="PlaceHolder 2"/>
          <p:cNvSpPr>
            <a:spLocks noGrp="1"/>
          </p:cNvSpPr>
          <p:nvPr>
            <p:ph/>
          </p:nvPr>
        </p:nvSpPr>
        <p:spPr>
          <a:xfrm>
            <a:off x="167760" y="1730160"/>
            <a:ext cx="2468520" cy="4898880"/>
          </a:xfrm>
          <a:prstGeom prst="rect">
            <a:avLst/>
          </a:prstGeom>
          <a:noFill/>
          <a:ln w="0">
            <a:noFill/>
          </a:ln>
        </p:spPr>
        <p:txBody>
          <a:bodyPr lIns="54720" rIns="90000" tIns="91440" bIns="45000" anchor="t">
            <a:normAutofit fontScale="81000"/>
          </a:bodyPr>
          <a:p>
            <a:pPr>
              <a:lnSpc>
                <a:spcPct val="100000"/>
              </a:lnSpc>
              <a:buNone/>
              <a:tabLst>
                <a:tab algn="l" pos="0"/>
              </a:tabLst>
            </a:pPr>
            <a:r>
              <a:rPr b="0" lang="en-US" sz="2800" spc="-1" strike="noStrike">
                <a:solidFill>
                  <a:srgbClr val="000000"/>
                </a:solidFill>
                <a:latin typeface="Corbel"/>
              </a:rPr>
              <a:t>Tourist </a:t>
            </a:r>
            <a:r>
              <a:rPr b="0" lang="en-US" sz="2800" spc="-1" strike="noStrike">
                <a:solidFill>
                  <a:srgbClr val="000000"/>
                </a:solidFill>
                <a:latin typeface="Corbel"/>
              </a:rPr>
              <a:t>between the </a:t>
            </a:r>
            <a:r>
              <a:rPr b="0" lang="en-US" sz="2800" spc="-1" strike="noStrike">
                <a:solidFill>
                  <a:srgbClr val="000000"/>
                </a:solidFill>
                <a:latin typeface="Corbel"/>
              </a:rPr>
              <a:t>age of 25-44 </a:t>
            </a:r>
            <a:r>
              <a:rPr b="0" lang="en-US" sz="2800" spc="-1" strike="noStrike">
                <a:solidFill>
                  <a:srgbClr val="000000"/>
                </a:solidFill>
                <a:latin typeface="Corbel"/>
              </a:rPr>
              <a:t>who travel </a:t>
            </a:r>
            <a:r>
              <a:rPr b="0" lang="en-US" sz="2800" spc="-1" strike="noStrike">
                <a:solidFill>
                  <a:srgbClr val="000000"/>
                </a:solidFill>
                <a:latin typeface="Corbel"/>
              </a:rPr>
              <a:t>with their </a:t>
            </a:r>
            <a:r>
              <a:rPr b="0" lang="en-US" sz="2800" spc="-1" strike="noStrike">
                <a:solidFill>
                  <a:srgbClr val="000000"/>
                </a:solidFill>
                <a:latin typeface="Corbel"/>
              </a:rPr>
              <a:t>spouse </a:t>
            </a:r>
            <a:r>
              <a:rPr b="0" lang="en-US" sz="2800" spc="-1" strike="noStrike">
                <a:solidFill>
                  <a:srgbClr val="000000"/>
                </a:solidFill>
                <a:latin typeface="Corbel"/>
              </a:rPr>
              <a:t>spends the </a:t>
            </a:r>
            <a:r>
              <a:rPr b="0" lang="en-US" sz="2800" spc="-1" strike="noStrike">
                <a:solidFill>
                  <a:srgbClr val="000000"/>
                </a:solidFill>
                <a:latin typeface="Corbel"/>
              </a:rPr>
              <a:t>most, these </a:t>
            </a:r>
            <a:r>
              <a:rPr b="0" lang="en-US" sz="2800" spc="-1" strike="noStrike">
                <a:solidFill>
                  <a:srgbClr val="000000"/>
                </a:solidFill>
                <a:latin typeface="Corbel"/>
              </a:rPr>
              <a:t>age range </a:t>
            </a:r>
            <a:r>
              <a:rPr b="0" lang="en-US" sz="2800" spc="-1" strike="noStrike">
                <a:solidFill>
                  <a:srgbClr val="000000"/>
                </a:solidFill>
                <a:latin typeface="Corbel"/>
              </a:rPr>
              <a:t>are young </a:t>
            </a:r>
            <a:r>
              <a:rPr b="0" lang="en-US" sz="2800" spc="-1" strike="noStrike">
                <a:solidFill>
                  <a:srgbClr val="000000"/>
                </a:solidFill>
                <a:latin typeface="Corbel"/>
              </a:rPr>
              <a:t>couples, so </a:t>
            </a:r>
            <a:r>
              <a:rPr b="0" lang="en-US" sz="2800" spc="-1" strike="noStrike">
                <a:solidFill>
                  <a:srgbClr val="000000"/>
                </a:solidFill>
                <a:latin typeface="Corbel"/>
              </a:rPr>
              <a:t>more lovers </a:t>
            </a:r>
            <a:r>
              <a:rPr b="0" lang="en-US" sz="2800" spc="-1" strike="noStrike">
                <a:solidFill>
                  <a:srgbClr val="000000"/>
                </a:solidFill>
                <a:latin typeface="Corbel"/>
              </a:rPr>
              <a:t>and honey </a:t>
            </a:r>
            <a:r>
              <a:rPr b="0" lang="en-US" sz="2800" spc="-1" strike="noStrike">
                <a:solidFill>
                  <a:srgbClr val="000000"/>
                </a:solidFill>
                <a:latin typeface="Corbel"/>
              </a:rPr>
              <a:t>moon </a:t>
            </a:r>
            <a:r>
              <a:rPr b="0" lang="en-US" sz="2800" spc="-1" strike="noStrike">
                <a:solidFill>
                  <a:srgbClr val="000000"/>
                </a:solidFill>
                <a:latin typeface="Corbel"/>
              </a:rPr>
              <a:t>packages </a:t>
            </a:r>
            <a:r>
              <a:rPr b="0" lang="en-US" sz="2800" spc="-1" strike="noStrike">
                <a:solidFill>
                  <a:srgbClr val="000000"/>
                </a:solidFill>
                <a:latin typeface="Corbel"/>
              </a:rPr>
              <a:t>are </a:t>
            </a:r>
            <a:r>
              <a:rPr b="0" lang="en-US" sz="2800" spc="-1" strike="noStrike">
                <a:solidFill>
                  <a:srgbClr val="000000"/>
                </a:solidFill>
                <a:latin typeface="Corbel"/>
              </a:rPr>
              <a:t>encouraged.</a:t>
            </a:r>
            <a:endParaRPr b="0" lang="en-US" sz="2800" spc="-1" strike="noStrike">
              <a:solidFill>
                <a:srgbClr val="000000"/>
              </a:solidFill>
              <a:latin typeface="Corbel"/>
            </a:endParaRPr>
          </a:p>
        </p:txBody>
      </p:sp>
      <p:pic>
        <p:nvPicPr>
          <p:cNvPr id="222" name="Picture 2" descr=""/>
          <p:cNvPicPr/>
          <p:nvPr/>
        </p:nvPicPr>
        <p:blipFill>
          <a:blip r:embed="rId1"/>
          <a:stretch/>
        </p:blipFill>
        <p:spPr>
          <a:xfrm>
            <a:off x="2971800" y="1523880"/>
            <a:ext cx="6019560" cy="510516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67760" y="0"/>
            <a:ext cx="2523240" cy="1440000"/>
          </a:xfrm>
          <a:prstGeom prst="rect">
            <a:avLst/>
          </a:prstGeom>
          <a:noFill/>
          <a:ln w="0">
            <a:noFill/>
          </a:ln>
        </p:spPr>
        <p:txBody>
          <a:bodyPr lIns="73080" rIns="45720" tIns="45000" bIns="0" anchor="ctr">
            <a:noAutofit/>
          </a:bodyPr>
          <a:p>
            <a:pPr algn="ctr">
              <a:lnSpc>
                <a:spcPct val="100000"/>
              </a:lnSpc>
              <a:buNone/>
            </a:pPr>
            <a:r>
              <a:rPr b="1" lang="en-US" sz="2400" spc="-1" strike="noStrike">
                <a:solidFill>
                  <a:srgbClr val="f0ad00"/>
                </a:solidFill>
                <a:latin typeface="Corbel"/>
              </a:rPr>
              <a:t>AVERAGE NIGHTS SPENT BY TOURISTS</a:t>
            </a:r>
            <a:endParaRPr b="0" lang="en-US" sz="2400" spc="-1" strike="noStrike">
              <a:solidFill>
                <a:srgbClr val="000000"/>
              </a:solidFill>
              <a:latin typeface="Corbel"/>
            </a:endParaRPr>
          </a:p>
        </p:txBody>
      </p:sp>
      <p:graphicFrame>
        <p:nvGraphicFramePr>
          <p:cNvPr id="224" name="Content Placeholder 4"/>
          <p:cNvGraphicFramePr/>
          <p:nvPr/>
        </p:nvGraphicFramePr>
        <p:xfrm>
          <a:off x="3019320" y="1743120"/>
          <a:ext cx="5895720" cy="3819240"/>
        </p:xfrm>
        <a:graphic>
          <a:graphicData uri="http://schemas.openxmlformats.org/drawingml/2006/table">
            <a:tbl>
              <a:tblPr/>
              <a:tblGrid>
                <a:gridCol w="2947680"/>
                <a:gridCol w="2948040"/>
              </a:tblGrid>
              <a:tr h="1909440">
                <a:tc>
                  <a:txBody>
                    <a:bodyPr anchor="t">
                      <a:noAutofit/>
                    </a:bodyPr>
                    <a:p>
                      <a:pPr>
                        <a:lnSpc>
                          <a:spcPct val="100000"/>
                        </a:lnSpc>
                        <a:buNone/>
                      </a:pPr>
                      <a:r>
                        <a:rPr b="1" lang="en-US" sz="3200" spc="-1" strike="noStrike">
                          <a:solidFill>
                            <a:srgbClr val="ffffff"/>
                          </a:solidFill>
                          <a:latin typeface="Corbel"/>
                        </a:rPr>
                        <a:t>TANZANIA MAINLAND</a:t>
                      </a:r>
                      <a:endParaRPr b="0" lang="en-NG"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nSpc>
                          <a:spcPct val="100000"/>
                        </a:lnSpc>
                        <a:buNone/>
                      </a:pPr>
                      <a:r>
                        <a:rPr b="1" lang="en-US" sz="3200" spc="-1" strike="noStrike">
                          <a:solidFill>
                            <a:srgbClr val="ffffff"/>
                          </a:solidFill>
                          <a:latin typeface="Corbel"/>
                        </a:rPr>
                        <a:t>8.5199</a:t>
                      </a:r>
                      <a:endParaRPr b="0" lang="en-NG"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1909800">
                <a:tc>
                  <a:txBody>
                    <a:bodyPr anchor="t">
                      <a:noAutofit/>
                    </a:bodyPr>
                    <a:p>
                      <a:pPr>
                        <a:lnSpc>
                          <a:spcPct val="100000"/>
                        </a:lnSpc>
                        <a:buNone/>
                      </a:pPr>
                      <a:r>
                        <a:rPr b="1" lang="en-US" sz="3200" spc="-1" strike="noStrike">
                          <a:solidFill>
                            <a:srgbClr val="000000"/>
                          </a:solidFill>
                          <a:latin typeface="Corbel"/>
                        </a:rPr>
                        <a:t>ZANZIBAR</a:t>
                      </a:r>
                      <a:endParaRPr b="0" lang="en-NG"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buNone/>
                      </a:pPr>
                      <a:r>
                        <a:rPr b="1" lang="en-US" sz="3200" spc="-1" strike="noStrike">
                          <a:solidFill>
                            <a:srgbClr val="000000"/>
                          </a:solidFill>
                          <a:latin typeface="Corbel"/>
                        </a:rPr>
                        <a:t>2.3692</a:t>
                      </a:r>
                      <a:endParaRPr b="0" lang="en-NG"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
        <p:nvSpPr>
          <p:cNvPr id="225" name="PlaceHolder 2"/>
          <p:cNvSpPr>
            <a:spLocks noGrp="1"/>
          </p:cNvSpPr>
          <p:nvPr>
            <p:ph/>
          </p:nvPr>
        </p:nvSpPr>
        <p:spPr>
          <a:xfrm>
            <a:off x="167760" y="1440000"/>
            <a:ext cx="2851560" cy="5417640"/>
          </a:xfrm>
          <a:prstGeom prst="rect">
            <a:avLst/>
          </a:prstGeom>
          <a:noFill/>
          <a:ln w="0">
            <a:noFill/>
          </a:ln>
        </p:spPr>
        <p:txBody>
          <a:bodyPr lIns="54720" rIns="90000" tIns="91440" bIns="45000" anchor="t">
            <a:noAutofit/>
          </a:bodyPr>
          <a:p>
            <a:pPr>
              <a:lnSpc>
                <a:spcPct val="100000"/>
              </a:lnSpc>
              <a:buNone/>
              <a:tabLst>
                <a:tab algn="l" pos="0"/>
              </a:tabLst>
            </a:pPr>
            <a:r>
              <a:rPr b="0" lang="en-US" sz="2200" spc="-1" strike="noStrike">
                <a:solidFill>
                  <a:srgbClr val="000000"/>
                </a:solidFill>
                <a:latin typeface="Corbel"/>
              </a:rPr>
              <a:t>Tourists spend </a:t>
            </a:r>
            <a:r>
              <a:rPr b="0" lang="en-US" sz="2200" spc="-1" strike="noStrike">
                <a:solidFill>
                  <a:srgbClr val="000000"/>
                </a:solidFill>
                <a:latin typeface="Corbel"/>
              </a:rPr>
              <a:t>more   night’s </a:t>
            </a:r>
            <a:r>
              <a:rPr b="0" lang="en-US" sz="2200" spc="-1" strike="noStrike">
                <a:solidFill>
                  <a:srgbClr val="000000"/>
                </a:solidFill>
                <a:latin typeface="Corbel"/>
              </a:rPr>
              <a:t>on the mainland </a:t>
            </a:r>
            <a:r>
              <a:rPr b="0" lang="en-US" sz="2200" spc="-1" strike="noStrike">
                <a:solidFill>
                  <a:srgbClr val="000000"/>
                </a:solidFill>
                <a:latin typeface="Corbel"/>
              </a:rPr>
              <a:t>than in </a:t>
            </a:r>
            <a:r>
              <a:rPr b="0" lang="en-US" sz="2200" spc="-1" strike="noStrike">
                <a:solidFill>
                  <a:srgbClr val="000000"/>
                </a:solidFill>
                <a:latin typeface="Corbel"/>
              </a:rPr>
              <a:t>Zanzibar, the </a:t>
            </a:r>
            <a:r>
              <a:rPr b="0" lang="en-US" sz="2200" spc="-1" strike="noStrike">
                <a:solidFill>
                  <a:srgbClr val="000000"/>
                </a:solidFill>
                <a:latin typeface="Corbel"/>
              </a:rPr>
              <a:t>disparity is </a:t>
            </a:r>
            <a:r>
              <a:rPr b="0" lang="en-US" sz="2200" spc="-1" strike="noStrike">
                <a:solidFill>
                  <a:srgbClr val="000000"/>
                </a:solidFill>
                <a:latin typeface="Corbel"/>
              </a:rPr>
              <a:t>much. A further </a:t>
            </a:r>
            <a:r>
              <a:rPr b="0" lang="en-US" sz="2200" spc="-1" strike="noStrike">
                <a:solidFill>
                  <a:srgbClr val="000000"/>
                </a:solidFill>
                <a:latin typeface="Corbel"/>
              </a:rPr>
              <a:t>survey should </a:t>
            </a:r>
            <a:r>
              <a:rPr b="0" lang="en-US" sz="2200" spc="-1" strike="noStrike">
                <a:solidFill>
                  <a:srgbClr val="000000"/>
                </a:solidFill>
                <a:latin typeface="Corbel"/>
              </a:rPr>
              <a:t>be done to </a:t>
            </a:r>
            <a:r>
              <a:rPr b="0" lang="en-US" sz="2200" spc="-1" strike="noStrike">
                <a:solidFill>
                  <a:srgbClr val="000000"/>
                </a:solidFill>
                <a:latin typeface="Corbel"/>
              </a:rPr>
              <a:t>access the </a:t>
            </a:r>
            <a:r>
              <a:rPr b="0" lang="en-US" sz="2200" spc="-1" strike="noStrike">
                <a:solidFill>
                  <a:srgbClr val="000000"/>
                </a:solidFill>
                <a:latin typeface="Corbel"/>
              </a:rPr>
              <a:t>factors </a:t>
            </a:r>
            <a:r>
              <a:rPr b="0" lang="en-US" sz="2200" spc="-1" strike="noStrike">
                <a:solidFill>
                  <a:srgbClr val="000000"/>
                </a:solidFill>
                <a:latin typeface="Corbel"/>
              </a:rPr>
              <a:t>influencing  the </a:t>
            </a:r>
            <a:r>
              <a:rPr b="0" lang="en-US" sz="2200" spc="-1" strike="noStrike">
                <a:solidFill>
                  <a:srgbClr val="000000"/>
                </a:solidFill>
                <a:latin typeface="Corbel"/>
              </a:rPr>
              <a:t>stay of tourist </a:t>
            </a:r>
            <a:r>
              <a:rPr b="0" lang="en-US" sz="2200" spc="-1" strike="noStrike">
                <a:solidFill>
                  <a:srgbClr val="000000"/>
                </a:solidFill>
                <a:latin typeface="Corbel"/>
              </a:rPr>
              <a:t>on the </a:t>
            </a:r>
            <a:r>
              <a:rPr b="0" lang="en-US" sz="2200" spc="-1" strike="noStrike">
                <a:solidFill>
                  <a:srgbClr val="000000"/>
                </a:solidFill>
                <a:latin typeface="Corbel"/>
              </a:rPr>
              <a:t>mainland, in </a:t>
            </a:r>
            <a:r>
              <a:rPr b="0" lang="en-US" sz="2200" spc="-1" strike="noStrike">
                <a:solidFill>
                  <a:srgbClr val="000000"/>
                </a:solidFill>
                <a:latin typeface="Corbel"/>
              </a:rPr>
              <a:t>order to </a:t>
            </a:r>
            <a:r>
              <a:rPr b="0" lang="en-US" sz="2200" spc="-1" strike="noStrike">
                <a:solidFill>
                  <a:srgbClr val="000000"/>
                </a:solidFill>
                <a:latin typeface="Corbel"/>
              </a:rPr>
              <a:t>incorporate the </a:t>
            </a:r>
            <a:r>
              <a:rPr b="0" lang="en-US" sz="2200" spc="-1" strike="noStrike">
                <a:solidFill>
                  <a:srgbClr val="000000"/>
                </a:solidFill>
                <a:latin typeface="Corbel"/>
              </a:rPr>
              <a:t>ideas into </a:t>
            </a:r>
            <a:r>
              <a:rPr b="0" lang="en-US" sz="2200" spc="-1" strike="noStrike">
                <a:solidFill>
                  <a:srgbClr val="000000"/>
                </a:solidFill>
                <a:latin typeface="Corbel"/>
              </a:rPr>
              <a:t>Zanzibar </a:t>
            </a:r>
            <a:r>
              <a:rPr b="0" lang="en-US" sz="2200" spc="-1" strike="noStrike">
                <a:solidFill>
                  <a:srgbClr val="000000"/>
                </a:solidFill>
                <a:latin typeface="Corbel"/>
              </a:rPr>
              <a:t>accommodation. </a:t>
            </a:r>
            <a:endParaRPr b="0" lang="en-US" sz="2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155520"/>
            <a:ext cx="8229240" cy="1252440"/>
          </a:xfrm>
          <a:prstGeom prst="rect">
            <a:avLst/>
          </a:prstGeom>
          <a:noFill/>
          <a:ln w="0">
            <a:noFill/>
          </a:ln>
        </p:spPr>
        <p:txBody>
          <a:bodyPr rIns="45720" tIns="45000" bIns="45000" anchor="ctr">
            <a:noAutofit/>
          </a:bodyPr>
          <a:p>
            <a:pPr>
              <a:lnSpc>
                <a:spcPct val="100000"/>
              </a:lnSpc>
              <a:buNone/>
            </a:pPr>
            <a:r>
              <a:rPr b="1" lang="en-US" sz="4500" spc="-1" strike="noStrike">
                <a:solidFill>
                  <a:srgbClr val="f0ad00"/>
                </a:solidFill>
                <a:latin typeface="Corbel"/>
              </a:rPr>
              <a:t>PROJECT OBJECTIVE</a:t>
            </a:r>
            <a:endParaRPr b="0" lang="en-US" sz="4500" spc="-1" strike="noStrike">
              <a:solidFill>
                <a:srgbClr val="000000"/>
              </a:solidFill>
              <a:latin typeface="Corbel"/>
            </a:endParaRPr>
          </a:p>
        </p:txBody>
      </p:sp>
      <p:sp>
        <p:nvSpPr>
          <p:cNvPr id="182" name="PlaceHolder 2"/>
          <p:cNvSpPr>
            <a:spLocks noGrp="1"/>
          </p:cNvSpPr>
          <p:nvPr>
            <p:ph/>
          </p:nvPr>
        </p:nvSpPr>
        <p:spPr>
          <a:xfrm>
            <a:off x="0" y="1440000"/>
            <a:ext cx="9144000" cy="5400000"/>
          </a:xfrm>
          <a:prstGeom prst="rect">
            <a:avLst/>
          </a:prstGeom>
          <a:noFill/>
          <a:ln w="0">
            <a:noFill/>
          </a:ln>
        </p:spPr>
        <p:txBody>
          <a:bodyPr lIns="54720" rIns="90000" tIns="91440" bIns="45000" anchor="t">
            <a:noAutofit/>
          </a:bodyPr>
          <a:p>
            <a:pPr marL="438840" indent="-320040">
              <a:lnSpc>
                <a:spcPct val="100000"/>
              </a:lnSpc>
              <a:buNone/>
              <a:tabLst>
                <a:tab algn="l" pos="0"/>
              </a:tabLst>
            </a:pPr>
            <a:r>
              <a:rPr b="0" lang="en-US" sz="4800" spc="-1" strike="noStrike">
                <a:solidFill>
                  <a:srgbClr val="000000"/>
                </a:solidFill>
                <a:latin typeface="Corbel"/>
              </a:rPr>
              <a:t>  </a:t>
            </a:r>
            <a:r>
              <a:rPr b="0" lang="en-US" sz="4800" spc="-1" strike="noStrike">
                <a:solidFill>
                  <a:srgbClr val="000000"/>
                </a:solidFill>
                <a:latin typeface="Corbel"/>
              </a:rPr>
              <a:t>This project is aimed at building a machine </a:t>
            </a:r>
            <a:r>
              <a:rPr b="0" lang="en-US" sz="4800" spc="-1" strike="noStrike">
                <a:solidFill>
                  <a:srgbClr val="000000"/>
                </a:solidFill>
                <a:latin typeface="Corbel"/>
              </a:rPr>
              <a:t>learning model that will predict tourist </a:t>
            </a:r>
            <a:r>
              <a:rPr b="0" lang="en-US" sz="4800" spc="-1" strike="noStrike">
                <a:solidFill>
                  <a:srgbClr val="000000"/>
                </a:solidFill>
                <a:latin typeface="Corbel"/>
              </a:rPr>
              <a:t>spending behavior to help tourism operators </a:t>
            </a:r>
            <a:r>
              <a:rPr b="0" lang="en-US" sz="4800" spc="-1" strike="noStrike">
                <a:solidFill>
                  <a:srgbClr val="000000"/>
                </a:solidFill>
                <a:latin typeface="Corbel"/>
              </a:rPr>
              <a:t>estimate tourists expenditure.</a:t>
            </a:r>
            <a:endParaRPr b="0" lang="en-US" sz="4800" spc="-1" strike="noStrike">
              <a:solidFill>
                <a:srgbClr val="000000"/>
              </a:solidFill>
              <a:latin typeface="Corbel"/>
            </a:endParaRPr>
          </a:p>
          <a:p>
            <a:pPr>
              <a:lnSpc>
                <a:spcPct val="100000"/>
              </a:lnSpc>
              <a:buNone/>
              <a:tabLst>
                <a:tab algn="l" pos="0"/>
              </a:tabLst>
            </a:pPr>
            <a:endParaRPr b="0" lang="en-US"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76760" y="461880"/>
            <a:ext cx="2523240" cy="978120"/>
          </a:xfrm>
          <a:prstGeom prst="rect">
            <a:avLst/>
          </a:prstGeom>
          <a:noFill/>
          <a:ln w="0">
            <a:noFill/>
          </a:ln>
        </p:spPr>
        <p:txBody>
          <a:bodyPr lIns="73080" rIns="45720" tIns="45000" bIns="0" anchor="b">
            <a:noAutofit/>
          </a:bodyPr>
          <a:p>
            <a:pPr>
              <a:lnSpc>
                <a:spcPct val="100000"/>
              </a:lnSpc>
              <a:buNone/>
            </a:pPr>
            <a:r>
              <a:rPr b="0" lang="en-US" sz="2400" spc="-1" strike="noStrike">
                <a:solidFill>
                  <a:srgbClr val="f0ad00"/>
                </a:solidFill>
                <a:latin typeface="Corbel"/>
              </a:rPr>
              <a:t>MOST PREFERRED PAYMENT MODE</a:t>
            </a:r>
            <a:endParaRPr b="0" lang="en-US" sz="2400" spc="-1" strike="noStrike">
              <a:solidFill>
                <a:srgbClr val="000000"/>
              </a:solidFill>
              <a:latin typeface="Corbel"/>
            </a:endParaRPr>
          </a:p>
        </p:txBody>
      </p:sp>
      <p:sp>
        <p:nvSpPr>
          <p:cNvPr id="227" name="PlaceHolder 2"/>
          <p:cNvSpPr>
            <a:spLocks noGrp="1"/>
          </p:cNvSpPr>
          <p:nvPr>
            <p:ph/>
          </p:nvPr>
        </p:nvSpPr>
        <p:spPr>
          <a:xfrm>
            <a:off x="167760" y="1523880"/>
            <a:ext cx="2892240" cy="5333760"/>
          </a:xfrm>
          <a:prstGeom prst="rect">
            <a:avLst/>
          </a:prstGeom>
          <a:noFill/>
          <a:ln w="0">
            <a:noFill/>
          </a:ln>
        </p:spPr>
        <p:txBody>
          <a:bodyPr lIns="54720" rIns="90000" tIns="91440" bIns="45000" anchor="t">
            <a:noAutofit/>
          </a:bodyPr>
          <a:p>
            <a:pPr>
              <a:lnSpc>
                <a:spcPct val="100000"/>
              </a:lnSpc>
              <a:buNone/>
              <a:tabLst>
                <a:tab algn="l" pos="0"/>
              </a:tabLst>
            </a:pPr>
            <a:r>
              <a:rPr b="0" lang="en-US" sz="1800" spc="-1" strike="noStrike">
                <a:solidFill>
                  <a:srgbClr val="000000"/>
                </a:solidFill>
                <a:latin typeface="Corbel"/>
              </a:rPr>
              <a:t>The most preferred payment mode by tourists is cash. Hence, the need to work more closely with more bureau the change businesses, to enable easy of changing money for the tourists which contributes to their spending habits. Crypto-currency and cashless payment  is recommended to be infused as a payment mode to encourage young tourist to spend more.</a:t>
            </a:r>
            <a:endParaRPr b="0" lang="en-US" sz="1800" spc="-1" strike="noStrike">
              <a:solidFill>
                <a:srgbClr val="000000"/>
              </a:solidFill>
              <a:latin typeface="Corbel"/>
            </a:endParaRPr>
          </a:p>
        </p:txBody>
      </p:sp>
      <p:pic>
        <p:nvPicPr>
          <p:cNvPr id="228" name="Picture 2" descr=""/>
          <p:cNvPicPr/>
          <p:nvPr/>
        </p:nvPicPr>
        <p:blipFill>
          <a:blip r:embed="rId1"/>
          <a:stretch/>
        </p:blipFill>
        <p:spPr>
          <a:xfrm>
            <a:off x="3352680" y="1600200"/>
            <a:ext cx="5790960" cy="525744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67760" y="0"/>
            <a:ext cx="2523240" cy="1294920"/>
          </a:xfrm>
          <a:prstGeom prst="rect">
            <a:avLst/>
          </a:prstGeom>
          <a:noFill/>
          <a:ln w="0">
            <a:noFill/>
          </a:ln>
        </p:spPr>
        <p:txBody>
          <a:bodyPr lIns="73080" rIns="45720" tIns="45000" bIns="0" anchor="b">
            <a:normAutofit fontScale="93000"/>
          </a:bodyPr>
          <a:p>
            <a:pPr>
              <a:lnSpc>
                <a:spcPct val="100000"/>
              </a:lnSpc>
              <a:buNone/>
            </a:pPr>
            <a:r>
              <a:rPr b="1" lang="en-US" sz="2200" spc="-1" strike="noStrike">
                <a:solidFill>
                  <a:srgbClr val="f0ad00"/>
                </a:solidFill>
                <a:latin typeface="Corbel"/>
              </a:rPr>
              <a:t>ASPECTS OF TOURISM WORTH INVESTING ON</a:t>
            </a:r>
            <a:endParaRPr b="0" lang="en-US" sz="2200" spc="-1" strike="noStrike">
              <a:solidFill>
                <a:srgbClr val="000000"/>
              </a:solidFill>
              <a:latin typeface="Corbel"/>
            </a:endParaRPr>
          </a:p>
        </p:txBody>
      </p:sp>
      <p:sp>
        <p:nvSpPr>
          <p:cNvPr id="230" name="PlaceHolder 2"/>
          <p:cNvSpPr>
            <a:spLocks noGrp="1"/>
          </p:cNvSpPr>
          <p:nvPr>
            <p:ph/>
          </p:nvPr>
        </p:nvSpPr>
        <p:spPr>
          <a:xfrm>
            <a:off x="167760" y="1523880"/>
            <a:ext cx="2880360" cy="5334120"/>
          </a:xfrm>
          <a:prstGeom prst="rect">
            <a:avLst/>
          </a:prstGeom>
          <a:noFill/>
          <a:ln w="0">
            <a:noFill/>
          </a:ln>
        </p:spPr>
        <p:txBody>
          <a:bodyPr lIns="54720" rIns="90000" tIns="91440" bIns="45000" anchor="t">
            <a:noAutofit/>
          </a:bodyPr>
          <a:p>
            <a:pPr>
              <a:lnSpc>
                <a:spcPct val="100000"/>
              </a:lnSpc>
              <a:buNone/>
              <a:tabLst>
                <a:tab algn="l" pos="0"/>
              </a:tabLst>
            </a:pPr>
            <a:r>
              <a:rPr b="0" lang="en-US" sz="2000" spc="-1" strike="noStrike">
                <a:solidFill>
                  <a:srgbClr val="000000"/>
                </a:solidFill>
                <a:latin typeface="Corbel"/>
              </a:rPr>
              <a:t>The aspect of </a:t>
            </a:r>
            <a:r>
              <a:rPr b="0" lang="en-US" sz="2000" spc="-1" strike="noStrike">
                <a:solidFill>
                  <a:srgbClr val="000000"/>
                </a:solidFill>
                <a:latin typeface="Corbel"/>
              </a:rPr>
              <a:t>tourism worth </a:t>
            </a:r>
            <a:r>
              <a:rPr b="0" lang="en-US" sz="2000" spc="-1" strike="noStrike">
                <a:solidFill>
                  <a:srgbClr val="000000"/>
                </a:solidFill>
                <a:latin typeface="Corbel"/>
              </a:rPr>
              <a:t>investing in ,is </a:t>
            </a:r>
            <a:r>
              <a:rPr b="0" lang="en-US" sz="2000" spc="-1" strike="noStrike">
                <a:solidFill>
                  <a:srgbClr val="000000"/>
                </a:solidFill>
                <a:latin typeface="Corbel"/>
              </a:rPr>
              <a:t>wildlife tourism </a:t>
            </a:r>
            <a:r>
              <a:rPr b="0" lang="en-US" sz="2000" spc="-1" strike="noStrike">
                <a:solidFill>
                  <a:srgbClr val="000000"/>
                </a:solidFill>
                <a:latin typeface="Corbel"/>
              </a:rPr>
              <a:t>as it has more </a:t>
            </a:r>
            <a:r>
              <a:rPr b="0" lang="en-US" sz="2000" spc="-1" strike="noStrike">
                <a:solidFill>
                  <a:srgbClr val="000000"/>
                </a:solidFill>
                <a:latin typeface="Corbel"/>
              </a:rPr>
              <a:t>patronage from </a:t>
            </a:r>
            <a:r>
              <a:rPr b="0" lang="en-US" sz="2000" spc="-1" strike="noStrike">
                <a:solidFill>
                  <a:srgbClr val="000000"/>
                </a:solidFill>
                <a:latin typeface="Corbel"/>
              </a:rPr>
              <a:t>tourists. Profits is </a:t>
            </a:r>
            <a:r>
              <a:rPr b="0" lang="en-US" sz="2000" spc="-1" strike="noStrike">
                <a:solidFill>
                  <a:srgbClr val="000000"/>
                </a:solidFill>
                <a:latin typeface="Corbel"/>
              </a:rPr>
              <a:t>sure on </a:t>
            </a:r>
            <a:r>
              <a:rPr b="0" lang="en-US" sz="2000" spc="-1" strike="noStrike">
                <a:solidFill>
                  <a:srgbClr val="000000"/>
                </a:solidFill>
                <a:latin typeface="Corbel"/>
              </a:rPr>
              <a:t>investment. </a:t>
            </a:r>
            <a:r>
              <a:rPr b="0" lang="en-US" sz="2000" spc="-1" strike="noStrike">
                <a:solidFill>
                  <a:srgbClr val="000000"/>
                </a:solidFill>
                <a:latin typeface="Corbel"/>
              </a:rPr>
              <a:t>Hunting tourism </a:t>
            </a:r>
            <a:r>
              <a:rPr b="0" lang="en-US" sz="2000" spc="-1" strike="noStrike">
                <a:solidFill>
                  <a:srgbClr val="000000"/>
                </a:solidFill>
                <a:latin typeface="Corbel"/>
              </a:rPr>
              <a:t>is recommended </a:t>
            </a:r>
            <a:r>
              <a:rPr b="0" lang="en-US" sz="2000" spc="-1" strike="noStrike">
                <a:solidFill>
                  <a:srgbClr val="000000"/>
                </a:solidFill>
                <a:latin typeface="Corbel"/>
              </a:rPr>
              <a:t>for rejuvenation, </a:t>
            </a:r>
            <a:r>
              <a:rPr b="0" lang="en-US" sz="2000" spc="-1" strike="noStrike">
                <a:solidFill>
                  <a:srgbClr val="000000"/>
                </a:solidFill>
                <a:latin typeface="Corbel"/>
              </a:rPr>
              <a:t>more innovations </a:t>
            </a:r>
            <a:r>
              <a:rPr b="0" lang="en-US" sz="2000" spc="-1" strike="noStrike">
                <a:solidFill>
                  <a:srgbClr val="000000"/>
                </a:solidFill>
                <a:latin typeface="Corbel"/>
              </a:rPr>
              <a:t>are needed to </a:t>
            </a:r>
            <a:r>
              <a:rPr b="0" lang="en-US" sz="2000" spc="-1" strike="noStrike">
                <a:solidFill>
                  <a:srgbClr val="000000"/>
                </a:solidFill>
                <a:latin typeface="Corbel"/>
              </a:rPr>
              <a:t>make it more </a:t>
            </a:r>
            <a:r>
              <a:rPr b="0" lang="en-US" sz="2000" spc="-1" strike="noStrike">
                <a:solidFill>
                  <a:srgbClr val="000000"/>
                </a:solidFill>
                <a:latin typeface="Corbel"/>
              </a:rPr>
              <a:t>attractive to </a:t>
            </a:r>
            <a:r>
              <a:rPr b="0" lang="en-US" sz="2000" spc="-1" strike="noStrike">
                <a:solidFill>
                  <a:srgbClr val="000000"/>
                </a:solidFill>
                <a:latin typeface="Corbel"/>
              </a:rPr>
              <a:t>tourist. Beach </a:t>
            </a:r>
            <a:r>
              <a:rPr b="0" lang="en-US" sz="2000" spc="-1" strike="noStrike">
                <a:solidFill>
                  <a:srgbClr val="000000"/>
                </a:solidFill>
                <a:latin typeface="Corbel"/>
              </a:rPr>
              <a:t>tourism is also a </a:t>
            </a:r>
            <a:r>
              <a:rPr b="0" lang="en-US" sz="2000" spc="-1" strike="noStrike">
                <a:solidFill>
                  <a:srgbClr val="000000"/>
                </a:solidFill>
                <a:latin typeface="Corbel"/>
              </a:rPr>
              <a:t>good place to </a:t>
            </a:r>
            <a:r>
              <a:rPr b="0" lang="en-US" sz="2000" spc="-1" strike="noStrike">
                <a:solidFill>
                  <a:srgbClr val="000000"/>
                </a:solidFill>
                <a:latin typeface="Corbel"/>
              </a:rPr>
              <a:t>invest.</a:t>
            </a:r>
            <a:endParaRPr b="0" lang="en-US" sz="2000" spc="-1" strike="noStrike">
              <a:solidFill>
                <a:srgbClr val="000000"/>
              </a:solidFill>
              <a:latin typeface="Corbel"/>
            </a:endParaRPr>
          </a:p>
        </p:txBody>
      </p:sp>
      <p:pic>
        <p:nvPicPr>
          <p:cNvPr id="231" name="Picture 2" descr=""/>
          <p:cNvPicPr/>
          <p:nvPr/>
        </p:nvPicPr>
        <p:blipFill>
          <a:blip r:embed="rId1"/>
          <a:stretch/>
        </p:blipFill>
        <p:spPr>
          <a:xfrm>
            <a:off x="3048120" y="1600200"/>
            <a:ext cx="5943240" cy="5078160"/>
          </a:xfrm>
          <a:prstGeom prst="rect">
            <a:avLst/>
          </a:prstGeom>
          <a:ln w="9525">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67760" y="152280"/>
            <a:ext cx="2523240" cy="1142640"/>
          </a:xfrm>
          <a:prstGeom prst="rect">
            <a:avLst/>
          </a:prstGeom>
          <a:noFill/>
          <a:ln w="0">
            <a:noFill/>
          </a:ln>
        </p:spPr>
        <p:txBody>
          <a:bodyPr lIns="73080" rIns="45720" tIns="45000" bIns="0" anchor="b">
            <a:normAutofit fontScale="92000"/>
          </a:bodyPr>
          <a:p>
            <a:pPr>
              <a:lnSpc>
                <a:spcPct val="100000"/>
              </a:lnSpc>
              <a:buNone/>
            </a:pPr>
            <a:r>
              <a:rPr b="1" lang="en-US" sz="2800" spc="-1" strike="noStrike">
                <a:solidFill>
                  <a:srgbClr val="f0ad00"/>
                </a:solidFill>
                <a:latin typeface="Corbel"/>
              </a:rPr>
              <a:t>FEATURE IMPORTANCE</a:t>
            </a:r>
            <a:endParaRPr b="0" lang="en-US" sz="2800" spc="-1" strike="noStrike">
              <a:solidFill>
                <a:srgbClr val="000000"/>
              </a:solidFill>
              <a:latin typeface="Corbel"/>
            </a:endParaRPr>
          </a:p>
        </p:txBody>
      </p:sp>
      <p:sp>
        <p:nvSpPr>
          <p:cNvPr id="233" name="PlaceHolder 2"/>
          <p:cNvSpPr>
            <a:spLocks noGrp="1"/>
          </p:cNvSpPr>
          <p:nvPr>
            <p:ph/>
          </p:nvPr>
        </p:nvSpPr>
        <p:spPr>
          <a:xfrm>
            <a:off x="167760" y="1440000"/>
            <a:ext cx="2892240" cy="5417640"/>
          </a:xfrm>
          <a:prstGeom prst="rect">
            <a:avLst/>
          </a:prstGeom>
          <a:noFill/>
          <a:ln w="0">
            <a:noFill/>
          </a:ln>
        </p:spPr>
        <p:txBody>
          <a:bodyPr lIns="54720" rIns="90000" tIns="91440" bIns="45000" anchor="t">
            <a:noAutofit/>
          </a:bodyPr>
          <a:p>
            <a:pPr>
              <a:lnSpc>
                <a:spcPct val="100000"/>
              </a:lnSpc>
              <a:buNone/>
              <a:tabLst>
                <a:tab algn="l" pos="0"/>
              </a:tabLst>
            </a:pPr>
            <a:r>
              <a:rPr b="0" lang="en-US" sz="2300" spc="-1" strike="noStrike">
                <a:solidFill>
                  <a:srgbClr val="000000"/>
                </a:solidFill>
                <a:latin typeface="Corbel"/>
              </a:rPr>
              <a:t>The feature importance gives us a general overview of the most important features that are vital in predicting the total cost. These features include travel with, package transport international, total tourists, and tour arrangement. </a:t>
            </a:r>
            <a:endParaRPr b="0" lang="en-US" sz="2300" spc="-1" strike="noStrike">
              <a:solidFill>
                <a:srgbClr val="000000"/>
              </a:solidFill>
              <a:latin typeface="Corbel"/>
            </a:endParaRPr>
          </a:p>
        </p:txBody>
      </p:sp>
      <p:pic>
        <p:nvPicPr>
          <p:cNvPr id="234" name="Picture 2" descr=""/>
          <p:cNvPicPr/>
          <p:nvPr/>
        </p:nvPicPr>
        <p:blipFill>
          <a:blip r:embed="rId1"/>
          <a:stretch/>
        </p:blipFill>
        <p:spPr>
          <a:xfrm>
            <a:off x="3019320" y="1523880"/>
            <a:ext cx="6124320" cy="5028840"/>
          </a:xfrm>
          <a:prstGeom prst="rect">
            <a:avLst/>
          </a:prstGeom>
          <a:ln w="9525">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155520"/>
            <a:ext cx="8229240" cy="1252440"/>
          </a:xfrm>
          <a:prstGeom prst="rect">
            <a:avLst/>
          </a:prstGeom>
          <a:noFill/>
          <a:ln w="0">
            <a:noFill/>
          </a:ln>
        </p:spPr>
        <p:txBody>
          <a:bodyPr rIns="45720" tIns="45000" bIns="45000" anchor="ctr">
            <a:normAutofit fontScale="84000"/>
          </a:bodyPr>
          <a:p>
            <a:pPr>
              <a:lnSpc>
                <a:spcPct val="100000"/>
              </a:lnSpc>
              <a:buNone/>
            </a:pPr>
            <a:r>
              <a:rPr b="1" lang="en-US" sz="4500" spc="-1" strike="noStrike">
                <a:solidFill>
                  <a:srgbClr val="f0ad00"/>
                </a:solidFill>
                <a:latin typeface="Corbel"/>
              </a:rPr>
              <a:t>MODEL OVERVIEW AND PERFORMANCE</a:t>
            </a:r>
            <a:endParaRPr b="0" lang="en-US" sz="4500" spc="-1" strike="noStrike">
              <a:solidFill>
                <a:srgbClr val="000000"/>
              </a:solidFill>
              <a:latin typeface="Corbel"/>
            </a:endParaRPr>
          </a:p>
        </p:txBody>
      </p:sp>
      <p:sp>
        <p:nvSpPr>
          <p:cNvPr id="236" name="PlaceHolder 2"/>
          <p:cNvSpPr>
            <a:spLocks noGrp="1"/>
          </p:cNvSpPr>
          <p:nvPr>
            <p:ph/>
          </p:nvPr>
        </p:nvSpPr>
        <p:spPr>
          <a:xfrm>
            <a:off x="457200" y="1775160"/>
            <a:ext cx="8229240" cy="4625280"/>
          </a:xfrm>
          <a:prstGeom prst="rect">
            <a:avLst/>
          </a:prstGeom>
          <a:noFill/>
          <a:ln w="0">
            <a:noFill/>
          </a:ln>
        </p:spPr>
        <p:txBody>
          <a:bodyPr lIns="54720" rIns="90000" tIns="91440" bIns="45000" anchor="t">
            <a:normAutofit fontScale="83000"/>
          </a:bodyPr>
          <a:p>
            <a:pPr>
              <a:lnSpc>
                <a:spcPct val="100000"/>
              </a:lnSpc>
              <a:buNone/>
            </a:pPr>
            <a:r>
              <a:rPr b="0" lang="en-US" sz="3200" spc="-1" strike="noStrike">
                <a:solidFill>
                  <a:srgbClr val="000000"/>
                </a:solidFill>
                <a:latin typeface="Corbel"/>
              </a:rPr>
              <a:t>Linear regression model was </a:t>
            </a:r>
            <a:r>
              <a:rPr b="0" lang="en-US" sz="3200" spc="-1" strike="noStrike">
                <a:solidFill>
                  <a:srgbClr val="000000"/>
                </a:solidFill>
                <a:latin typeface="Corbel"/>
              </a:rPr>
              <a:t>employed for the prediction of the </a:t>
            </a:r>
            <a:r>
              <a:rPr b="0" lang="en-US" sz="3200" spc="-1" strike="noStrike">
                <a:solidFill>
                  <a:srgbClr val="000000"/>
                </a:solidFill>
                <a:latin typeface="Corbel"/>
              </a:rPr>
              <a:t>total cost. The model gave a </a:t>
            </a:r>
            <a:r>
              <a:rPr b="0" lang="en-US" sz="3200" spc="-1" strike="noStrike">
                <a:solidFill>
                  <a:srgbClr val="000000"/>
                </a:solidFill>
                <a:latin typeface="Corbel"/>
              </a:rPr>
              <a:t>coefficient of determination score of </a:t>
            </a:r>
            <a:r>
              <a:rPr b="0" lang="en-US" sz="3200" spc="-1" strike="noStrike">
                <a:solidFill>
                  <a:srgbClr val="000000"/>
                </a:solidFill>
                <a:latin typeface="Corbel"/>
              </a:rPr>
              <a:t>0.25 which is low, so we explored </a:t>
            </a:r>
            <a:r>
              <a:rPr b="0" lang="en-US" sz="3200" spc="-1" strike="noStrike">
                <a:solidFill>
                  <a:srgbClr val="000000"/>
                </a:solidFill>
                <a:latin typeface="Corbel"/>
              </a:rPr>
              <a:t>other regression models like the </a:t>
            </a:r>
            <a:r>
              <a:rPr b="0" lang="en-US" sz="3200" spc="-1" strike="noStrike">
                <a:solidFill>
                  <a:srgbClr val="000000"/>
                </a:solidFill>
                <a:latin typeface="Corbel"/>
              </a:rPr>
              <a:t>XGBoost.</a:t>
            </a:r>
            <a:endParaRPr b="0" lang="en-US" sz="3200" spc="-1" strike="noStrike">
              <a:solidFill>
                <a:srgbClr val="000000"/>
              </a:solidFill>
              <a:latin typeface="Corbel"/>
            </a:endParaRPr>
          </a:p>
          <a:p>
            <a:pPr>
              <a:lnSpc>
                <a:spcPct val="100000"/>
              </a:lnSpc>
              <a:buNone/>
            </a:pPr>
            <a:endParaRPr b="0" lang="en-US" sz="3200" spc="-1" strike="noStrike">
              <a:solidFill>
                <a:srgbClr val="000000"/>
              </a:solidFill>
              <a:latin typeface="Corbel"/>
            </a:endParaRPr>
          </a:p>
          <a:p>
            <a:pPr>
              <a:lnSpc>
                <a:spcPct val="100000"/>
              </a:lnSpc>
              <a:buNone/>
            </a:pPr>
            <a:r>
              <a:rPr b="0" lang="en-US" sz="3200" spc="-1" strike="noStrike">
                <a:solidFill>
                  <a:srgbClr val="000000"/>
                </a:solidFill>
                <a:latin typeface="Corbel"/>
              </a:rPr>
              <a:t>Model performance of the XGBoost is </a:t>
            </a:r>
            <a:r>
              <a:rPr b="0" lang="en-US" sz="3200" spc="-1" strike="noStrike">
                <a:solidFill>
                  <a:srgbClr val="000000"/>
                </a:solidFill>
                <a:latin typeface="Corbel"/>
              </a:rPr>
              <a:t>0.20 which is lower, this might be as </a:t>
            </a:r>
            <a:r>
              <a:rPr b="0" lang="en-US" sz="3200" spc="-1" strike="noStrike">
                <a:solidFill>
                  <a:srgbClr val="000000"/>
                </a:solidFill>
                <a:latin typeface="Corbel"/>
              </a:rPr>
              <a:t>a result of the weak correlation </a:t>
            </a:r>
            <a:r>
              <a:rPr b="0" lang="en-US" sz="3200" spc="-1" strike="noStrike">
                <a:solidFill>
                  <a:srgbClr val="000000"/>
                </a:solidFill>
                <a:latin typeface="Corbel"/>
              </a:rPr>
              <a:t>between features. Hence, we suggest </a:t>
            </a:r>
            <a:r>
              <a:rPr b="0" lang="en-US" sz="3200" spc="-1" strike="noStrike">
                <a:solidFill>
                  <a:srgbClr val="000000"/>
                </a:solidFill>
                <a:latin typeface="Corbel"/>
              </a:rPr>
              <a:t>other regression models should be </a:t>
            </a:r>
            <a:r>
              <a:rPr b="0" lang="en-US" sz="3200" spc="-1" strike="noStrike">
                <a:solidFill>
                  <a:srgbClr val="000000"/>
                </a:solidFill>
                <a:latin typeface="Corbel"/>
              </a:rPr>
              <a:t>explored.</a:t>
            </a:r>
            <a:endParaRPr b="0" lang="en-US"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155520"/>
            <a:ext cx="8229240" cy="1252440"/>
          </a:xfrm>
          <a:prstGeom prst="rect">
            <a:avLst/>
          </a:prstGeom>
          <a:noFill/>
          <a:ln w="0">
            <a:noFill/>
          </a:ln>
        </p:spPr>
        <p:txBody>
          <a:bodyPr rIns="45720" tIns="45000" bIns="45000" anchor="ctr">
            <a:noAutofit/>
          </a:bodyPr>
          <a:p>
            <a:pPr>
              <a:lnSpc>
                <a:spcPct val="100000"/>
              </a:lnSpc>
              <a:buNone/>
            </a:pPr>
            <a:r>
              <a:rPr b="1" lang="en-US" sz="4500" spc="-1" strike="noStrike">
                <a:solidFill>
                  <a:srgbClr val="f0ad00"/>
                </a:solidFill>
                <a:latin typeface="Corbel"/>
              </a:rPr>
              <a:t>RECOMMENDATIONS</a:t>
            </a:r>
            <a:endParaRPr b="0" lang="en-US" sz="4500" spc="-1" strike="noStrike">
              <a:solidFill>
                <a:srgbClr val="000000"/>
              </a:solidFill>
              <a:latin typeface="Corbel"/>
            </a:endParaRPr>
          </a:p>
        </p:txBody>
      </p:sp>
      <p:sp>
        <p:nvSpPr>
          <p:cNvPr id="238" name="PlaceHolder 2"/>
          <p:cNvSpPr>
            <a:spLocks noGrp="1"/>
          </p:cNvSpPr>
          <p:nvPr>
            <p:ph/>
          </p:nvPr>
        </p:nvSpPr>
        <p:spPr>
          <a:xfrm>
            <a:off x="457200" y="1775160"/>
            <a:ext cx="8229240" cy="4625280"/>
          </a:xfrm>
          <a:prstGeom prst="rect">
            <a:avLst/>
          </a:prstGeom>
          <a:noFill/>
          <a:ln w="0">
            <a:noFill/>
          </a:ln>
        </p:spPr>
        <p:txBody>
          <a:bodyPr lIns="54720" rIns="90000" tIns="91440" bIns="45000" anchor="t">
            <a:normAutofit fontScale="95000"/>
          </a:bodyPr>
          <a:p>
            <a:pPr marL="438840" indent="-320040">
              <a:lnSpc>
                <a:spcPct val="100000"/>
              </a:lnSpc>
              <a:buClr>
                <a:srgbClr val="f0ad00"/>
              </a:buClr>
              <a:buSzPct val="80000"/>
              <a:buFont typeface="Wingdings 2" charset="2"/>
              <a:buChar char=""/>
            </a:pPr>
            <a:r>
              <a:rPr b="0" lang="en-US" sz="3200" spc="-1" strike="noStrike">
                <a:solidFill>
                  <a:srgbClr val="000000"/>
                </a:solidFill>
                <a:latin typeface="Corbel"/>
              </a:rPr>
              <a:t>Further </a:t>
            </a:r>
            <a:r>
              <a:rPr b="0" lang="en-US" sz="3200" spc="-1" strike="noStrike">
                <a:solidFill>
                  <a:srgbClr val="000000"/>
                </a:solidFill>
                <a:latin typeface="Corbel"/>
              </a:rPr>
              <a:t>survey </a:t>
            </a:r>
            <a:r>
              <a:rPr b="0" lang="en-US" sz="3200" spc="-1" strike="noStrike">
                <a:solidFill>
                  <a:srgbClr val="000000"/>
                </a:solidFill>
                <a:latin typeface="Corbel"/>
              </a:rPr>
              <a:t>should </a:t>
            </a:r>
            <a:r>
              <a:rPr b="0" lang="en-US" sz="3200" spc="-1" strike="noStrike">
                <a:solidFill>
                  <a:srgbClr val="000000"/>
                </a:solidFill>
                <a:latin typeface="Corbel"/>
              </a:rPr>
              <a:t>be </a:t>
            </a:r>
            <a:r>
              <a:rPr b="0" lang="en-US" sz="3200" spc="-1" strike="noStrike">
                <a:solidFill>
                  <a:srgbClr val="000000"/>
                </a:solidFill>
                <a:latin typeface="Corbel"/>
              </a:rPr>
              <a:t>carried </a:t>
            </a:r>
            <a:r>
              <a:rPr b="0" lang="en-US" sz="3200" spc="-1" strike="noStrike">
                <a:solidFill>
                  <a:srgbClr val="000000"/>
                </a:solidFill>
                <a:latin typeface="Corbel"/>
              </a:rPr>
              <a:t>out on </a:t>
            </a:r>
            <a:r>
              <a:rPr b="0" lang="en-US" sz="3200" spc="-1" strike="noStrike">
                <a:solidFill>
                  <a:srgbClr val="000000"/>
                </a:solidFill>
                <a:latin typeface="Corbel"/>
              </a:rPr>
              <a:t>factors </a:t>
            </a:r>
            <a:r>
              <a:rPr b="0" lang="en-US" sz="3200" spc="-1" strike="noStrike">
                <a:solidFill>
                  <a:srgbClr val="000000"/>
                </a:solidFill>
                <a:latin typeface="Corbel"/>
              </a:rPr>
              <a:t>influenci</a:t>
            </a:r>
            <a:r>
              <a:rPr b="0" lang="en-US" sz="3200" spc="-1" strike="noStrike">
                <a:solidFill>
                  <a:srgbClr val="000000"/>
                </a:solidFill>
                <a:latin typeface="Corbel"/>
              </a:rPr>
              <a:t>ng the </a:t>
            </a:r>
            <a:r>
              <a:rPr b="0" lang="en-US" sz="3200" spc="-1" strike="noStrike">
                <a:solidFill>
                  <a:srgbClr val="000000"/>
                </a:solidFill>
                <a:latin typeface="Corbel"/>
              </a:rPr>
              <a:t>low rate </a:t>
            </a:r>
            <a:r>
              <a:rPr b="0" lang="en-US" sz="3200" spc="-1" strike="noStrike">
                <a:solidFill>
                  <a:srgbClr val="000000"/>
                </a:solidFill>
                <a:latin typeface="Corbel"/>
              </a:rPr>
              <a:t>of tourist </a:t>
            </a:r>
            <a:r>
              <a:rPr b="0" lang="en-US" sz="3200" spc="-1" strike="noStrike">
                <a:solidFill>
                  <a:srgbClr val="000000"/>
                </a:solidFill>
                <a:latin typeface="Corbel"/>
              </a:rPr>
              <a:t>spending </a:t>
            </a:r>
            <a:r>
              <a:rPr b="0" lang="en-US" sz="3200" spc="-1" strike="noStrike">
                <a:solidFill>
                  <a:srgbClr val="000000"/>
                </a:solidFill>
                <a:latin typeface="Corbel"/>
              </a:rPr>
              <a:t>the night </a:t>
            </a:r>
            <a:r>
              <a:rPr b="0" lang="en-US" sz="3200" spc="-1" strike="noStrike">
                <a:solidFill>
                  <a:srgbClr val="000000"/>
                </a:solidFill>
                <a:latin typeface="Corbel"/>
              </a:rPr>
              <a:t>in </a:t>
            </a:r>
            <a:r>
              <a:rPr b="0" lang="en-US" sz="3200" spc="-1" strike="noStrike">
                <a:solidFill>
                  <a:srgbClr val="000000"/>
                </a:solidFill>
                <a:latin typeface="Corbel"/>
              </a:rPr>
              <a:t>Zanzibar</a:t>
            </a:r>
            <a:r>
              <a:rPr b="0" lang="en-US" sz="3200" spc="-1" strike="noStrike">
                <a:solidFill>
                  <a:srgbClr val="000000"/>
                </a:solidFill>
                <a:latin typeface="Corbel"/>
              </a:rPr>
              <a:t>.</a:t>
            </a:r>
            <a:endParaRPr b="0" lang="en-US" sz="3200" spc="-1" strike="noStrike">
              <a:solidFill>
                <a:srgbClr val="000000"/>
              </a:solidFill>
              <a:latin typeface="Corbel"/>
            </a:endParaRPr>
          </a:p>
          <a:p>
            <a:pPr marL="438840" indent="-320040">
              <a:lnSpc>
                <a:spcPct val="100000"/>
              </a:lnSpc>
              <a:buNone/>
              <a:tabLst>
                <a:tab algn="l" pos="0"/>
              </a:tabLst>
            </a:pP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Attentio</a:t>
            </a:r>
            <a:r>
              <a:rPr b="0" lang="en-US" sz="3200" spc="-1" strike="noStrike">
                <a:solidFill>
                  <a:srgbClr val="000000"/>
                </a:solidFill>
                <a:latin typeface="Corbel"/>
              </a:rPr>
              <a:t>n should </a:t>
            </a:r>
            <a:r>
              <a:rPr b="0" lang="en-US" sz="3200" spc="-1" strike="noStrike">
                <a:solidFill>
                  <a:srgbClr val="000000"/>
                </a:solidFill>
                <a:latin typeface="Corbel"/>
              </a:rPr>
              <a:t>be given </a:t>
            </a:r>
            <a:r>
              <a:rPr b="0" lang="en-US" sz="3200" spc="-1" strike="noStrike">
                <a:solidFill>
                  <a:srgbClr val="000000"/>
                </a:solidFill>
                <a:latin typeface="Corbel"/>
              </a:rPr>
              <a:t>more to </a:t>
            </a:r>
            <a:r>
              <a:rPr b="0" lang="en-US" sz="3200" spc="-1" strike="noStrike">
                <a:solidFill>
                  <a:srgbClr val="000000"/>
                </a:solidFill>
                <a:latin typeface="Corbel"/>
              </a:rPr>
              <a:t>advertisi</a:t>
            </a:r>
            <a:r>
              <a:rPr b="0" lang="en-US" sz="3200" spc="-1" strike="noStrike">
                <a:solidFill>
                  <a:srgbClr val="000000"/>
                </a:solidFill>
                <a:latin typeface="Corbel"/>
              </a:rPr>
              <a:t>ng on </a:t>
            </a:r>
            <a:r>
              <a:rPr b="0" lang="en-US" sz="3200" spc="-1" strike="noStrike">
                <a:solidFill>
                  <a:srgbClr val="000000"/>
                </a:solidFill>
                <a:latin typeface="Corbel"/>
              </a:rPr>
              <a:t>media, </a:t>
            </a:r>
            <a:r>
              <a:rPr b="0" lang="en-US" sz="3200" spc="-1" strike="noStrike">
                <a:solidFill>
                  <a:srgbClr val="000000"/>
                </a:solidFill>
                <a:latin typeface="Corbel"/>
              </a:rPr>
              <a:t>explorin</a:t>
            </a:r>
            <a:r>
              <a:rPr b="0" lang="en-US" sz="3200" spc="-1" strike="noStrike">
                <a:solidFill>
                  <a:srgbClr val="000000"/>
                </a:solidFill>
                <a:latin typeface="Corbel"/>
              </a:rPr>
              <a:t>g social </a:t>
            </a:r>
            <a:r>
              <a:rPr b="0" lang="en-US" sz="3200" spc="-1" strike="noStrike">
                <a:solidFill>
                  <a:srgbClr val="000000"/>
                </a:solidFill>
                <a:latin typeface="Corbel"/>
              </a:rPr>
              <a:t>media </a:t>
            </a:r>
            <a:r>
              <a:rPr b="0" lang="en-US" sz="3200" spc="-1" strike="noStrike">
                <a:solidFill>
                  <a:srgbClr val="000000"/>
                </a:solidFill>
                <a:latin typeface="Corbel"/>
              </a:rPr>
              <a:t>advertis</a:t>
            </a:r>
            <a:r>
              <a:rPr b="0" lang="en-US" sz="3200" spc="-1" strike="noStrike">
                <a:solidFill>
                  <a:srgbClr val="000000"/>
                </a:solidFill>
                <a:latin typeface="Corbel"/>
              </a:rPr>
              <a:t>ement is </a:t>
            </a:r>
            <a:r>
              <a:rPr b="0" lang="en-US" sz="3200" spc="-1" strike="noStrike">
                <a:solidFill>
                  <a:srgbClr val="000000"/>
                </a:solidFill>
                <a:latin typeface="Corbel"/>
              </a:rPr>
              <a:t>recomm</a:t>
            </a:r>
            <a:r>
              <a:rPr b="0" lang="en-US" sz="3200" spc="-1" strike="noStrike">
                <a:solidFill>
                  <a:srgbClr val="000000"/>
                </a:solidFill>
                <a:latin typeface="Corbel"/>
              </a:rPr>
              <a:t>ended as </a:t>
            </a:r>
            <a:r>
              <a:rPr b="0" lang="en-US" sz="3200" spc="-1" strike="noStrike">
                <a:solidFill>
                  <a:srgbClr val="000000"/>
                </a:solidFill>
                <a:latin typeface="Corbel"/>
              </a:rPr>
              <a:t>the </a:t>
            </a:r>
            <a:r>
              <a:rPr b="0" lang="en-US" sz="3200" spc="-1" strike="noStrike">
                <a:solidFill>
                  <a:srgbClr val="000000"/>
                </a:solidFill>
                <a:latin typeface="Corbel"/>
              </a:rPr>
              <a:t>world </a:t>
            </a:r>
            <a:r>
              <a:rPr b="0" lang="en-US" sz="3200" spc="-1" strike="noStrike">
                <a:solidFill>
                  <a:srgbClr val="000000"/>
                </a:solidFill>
                <a:latin typeface="Corbel"/>
              </a:rPr>
              <a:t>has gone </a:t>
            </a:r>
            <a:r>
              <a:rPr b="0" lang="en-US" sz="3200" spc="-1" strike="noStrike">
                <a:solidFill>
                  <a:srgbClr val="000000"/>
                </a:solidFill>
                <a:latin typeface="Corbel"/>
              </a:rPr>
              <a:t>digital. </a:t>
            </a:r>
            <a:endParaRPr b="0" lang="en-US"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155520"/>
            <a:ext cx="8229240" cy="1252440"/>
          </a:xfrm>
          <a:prstGeom prst="rect">
            <a:avLst/>
          </a:prstGeom>
          <a:noFill/>
          <a:ln w="0">
            <a:noFill/>
          </a:ln>
        </p:spPr>
        <p:txBody>
          <a:bodyPr rIns="45720" tIns="45000" bIns="45000" anchor="ctr">
            <a:noAutofit/>
          </a:bodyPr>
          <a:p>
            <a:pPr>
              <a:lnSpc>
                <a:spcPct val="100000"/>
              </a:lnSpc>
              <a:buNone/>
            </a:pPr>
            <a:r>
              <a:rPr b="1" lang="en-US" sz="4500" spc="-1" strike="noStrike">
                <a:solidFill>
                  <a:srgbClr val="f0ad00"/>
                </a:solidFill>
                <a:latin typeface="Corbel"/>
              </a:rPr>
              <a:t>RECOMMENDATIONS</a:t>
            </a:r>
            <a:endParaRPr b="0" lang="en-US" sz="4500" spc="-1" strike="noStrike">
              <a:solidFill>
                <a:srgbClr val="000000"/>
              </a:solidFill>
              <a:latin typeface="Corbel"/>
            </a:endParaRPr>
          </a:p>
        </p:txBody>
      </p:sp>
      <p:sp>
        <p:nvSpPr>
          <p:cNvPr id="240" name="PlaceHolder 2"/>
          <p:cNvSpPr>
            <a:spLocks noGrp="1"/>
          </p:cNvSpPr>
          <p:nvPr>
            <p:ph/>
          </p:nvPr>
        </p:nvSpPr>
        <p:spPr>
          <a:xfrm>
            <a:off x="457200" y="1676520"/>
            <a:ext cx="8229240" cy="4952520"/>
          </a:xfrm>
          <a:prstGeom prst="rect">
            <a:avLst/>
          </a:prstGeom>
          <a:noFill/>
          <a:ln w="0">
            <a:noFill/>
          </a:ln>
        </p:spPr>
        <p:txBody>
          <a:bodyPr lIns="54720" rIns="90000" tIns="91440" bIns="45000" anchor="t">
            <a:normAutofit fontScale="89000"/>
          </a:bodyPr>
          <a:p>
            <a:pPr marL="438840" indent="-320040">
              <a:lnSpc>
                <a:spcPct val="100000"/>
              </a:lnSpc>
              <a:buClr>
                <a:srgbClr val="f0ad00"/>
              </a:buClr>
              <a:buSzPct val="80000"/>
              <a:buFont typeface="Wingdings 2" charset="2"/>
              <a:buChar char=""/>
            </a:pPr>
            <a:r>
              <a:rPr b="0" lang="en-US" sz="3200" spc="-1" strike="noStrike">
                <a:solidFill>
                  <a:srgbClr val="000000"/>
                </a:solidFill>
                <a:latin typeface="Corbel"/>
              </a:rPr>
              <a:t>More attention should be given to the number of persons a tourist travel with, package transport international, total tourists and tour arrangement as this a the for cardinal features that can predict a tourist expenditure. </a:t>
            </a:r>
            <a:endParaRPr b="0" lang="en-US" sz="3200" spc="-1" strike="noStrike">
              <a:solidFill>
                <a:srgbClr val="000000"/>
              </a:solidFill>
              <a:latin typeface="Corbel"/>
            </a:endParaRPr>
          </a:p>
          <a:p>
            <a:pPr marL="438840" indent="-320040">
              <a:lnSpc>
                <a:spcPct val="100000"/>
              </a:lnSpc>
              <a:buNone/>
              <a:tabLst>
                <a:tab algn="l" pos="0"/>
              </a:tabLst>
            </a:pP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These factors can also serve as a guide for travel agencies to estimate a tourists possible expenditure in order to prepare them before arrival.</a:t>
            </a:r>
            <a:endParaRPr b="0" lang="en-US"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685800" y="2286000"/>
            <a:ext cx="8076960" cy="1672920"/>
          </a:xfrm>
          <a:prstGeom prst="rect">
            <a:avLst/>
          </a:prstGeom>
          <a:noFill/>
          <a:ln w="0">
            <a:noFill/>
          </a:ln>
        </p:spPr>
        <p:txBody>
          <a:bodyPr rIns="45720" tIns="0" bIns="0" anchor="t">
            <a:normAutofit/>
          </a:bodyPr>
          <a:p>
            <a:pPr>
              <a:lnSpc>
                <a:spcPct val="100000"/>
              </a:lnSpc>
              <a:buNone/>
            </a:pPr>
            <a:r>
              <a:rPr b="1" lang="en-US" sz="8000" spc="-1" strike="noStrike">
                <a:solidFill>
                  <a:srgbClr val="f0ad00"/>
                </a:solidFill>
                <a:latin typeface="Corbel"/>
              </a:rPr>
              <a:t>THANK YOU</a:t>
            </a:r>
            <a:endParaRPr b="0" lang="en-US" sz="80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155520"/>
            <a:ext cx="8229240" cy="1252440"/>
          </a:xfrm>
          <a:prstGeom prst="rect">
            <a:avLst/>
          </a:prstGeom>
          <a:noFill/>
          <a:ln w="0">
            <a:noFill/>
          </a:ln>
        </p:spPr>
        <p:txBody>
          <a:bodyPr rIns="45720" tIns="45000" bIns="45000" anchor="ctr">
            <a:noAutofit/>
          </a:bodyPr>
          <a:p>
            <a:pPr>
              <a:lnSpc>
                <a:spcPct val="100000"/>
              </a:lnSpc>
              <a:buNone/>
            </a:pPr>
            <a:r>
              <a:rPr b="1" lang="en-US" sz="4500" spc="-1" strike="noStrike">
                <a:solidFill>
                  <a:srgbClr val="f0ad00"/>
                </a:solidFill>
                <a:latin typeface="Corbel"/>
              </a:rPr>
              <a:t>DATA OVERVIEW</a:t>
            </a:r>
            <a:endParaRPr b="0" lang="en-US" sz="4500" spc="-1" strike="noStrike">
              <a:solidFill>
                <a:srgbClr val="000000"/>
              </a:solidFill>
              <a:latin typeface="Corbel"/>
            </a:endParaRPr>
          </a:p>
        </p:txBody>
      </p:sp>
      <p:sp>
        <p:nvSpPr>
          <p:cNvPr id="184" name="PlaceHolder 2"/>
          <p:cNvSpPr>
            <a:spLocks noGrp="1"/>
          </p:cNvSpPr>
          <p:nvPr>
            <p:ph/>
          </p:nvPr>
        </p:nvSpPr>
        <p:spPr>
          <a:xfrm>
            <a:off x="457200" y="1752480"/>
            <a:ext cx="8229240" cy="5105160"/>
          </a:xfrm>
          <a:prstGeom prst="rect">
            <a:avLst/>
          </a:prstGeom>
          <a:noFill/>
          <a:ln w="0">
            <a:noFill/>
          </a:ln>
        </p:spPr>
        <p:txBody>
          <a:bodyPr lIns="54720" rIns="90000" tIns="91440" bIns="45000" anchor="t">
            <a:normAutofit fontScale="56000"/>
          </a:bodyPr>
          <a:p>
            <a:pPr marL="438840" indent="-320040">
              <a:lnSpc>
                <a:spcPct val="100000"/>
              </a:lnSpc>
              <a:buNone/>
              <a:tabLst>
                <a:tab algn="l" pos="0"/>
              </a:tabLst>
            </a:pPr>
            <a:r>
              <a:rPr b="1" lang="en-US" sz="3200" spc="-1" strike="noStrike">
                <a:solidFill>
                  <a:srgbClr val="000000"/>
                </a:solidFill>
                <a:latin typeface="Corbel"/>
              </a:rPr>
              <a:t>The </a:t>
            </a:r>
            <a:r>
              <a:rPr b="1" lang="en-US" sz="3200" spc="-1" strike="noStrike">
                <a:solidFill>
                  <a:srgbClr val="000000"/>
                </a:solidFill>
                <a:latin typeface="Corbel"/>
              </a:rPr>
              <a:t>predicti</a:t>
            </a:r>
            <a:r>
              <a:rPr b="1" lang="en-US" sz="3200" spc="-1" strike="noStrike">
                <a:solidFill>
                  <a:srgbClr val="000000"/>
                </a:solidFill>
                <a:latin typeface="Corbel"/>
              </a:rPr>
              <a:t>on </a:t>
            </a:r>
            <a:r>
              <a:rPr b="1" lang="en-US" sz="3200" spc="-1" strike="noStrike">
                <a:solidFill>
                  <a:srgbClr val="000000"/>
                </a:solidFill>
                <a:latin typeface="Corbel"/>
              </a:rPr>
              <a:t>factors </a:t>
            </a:r>
            <a:r>
              <a:rPr b="1" lang="en-US" sz="3200" spc="-1" strike="noStrike">
                <a:solidFill>
                  <a:srgbClr val="000000"/>
                </a:solidFill>
                <a:latin typeface="Corbel"/>
              </a:rPr>
              <a:t>are:</a:t>
            </a:r>
            <a:endParaRPr b="0" lang="en-US" sz="3200" spc="-1" strike="noStrike">
              <a:solidFill>
                <a:srgbClr val="000000"/>
              </a:solidFill>
              <a:latin typeface="Corbel"/>
            </a:endParaRPr>
          </a:p>
          <a:p>
            <a:pPr marL="438840" indent="-320040">
              <a:lnSpc>
                <a:spcPct val="100000"/>
              </a:lnSpc>
              <a:buNone/>
              <a:tabLst>
                <a:tab algn="l" pos="0"/>
              </a:tabLst>
            </a:pP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Tourist </a:t>
            </a:r>
            <a:r>
              <a:rPr b="0" lang="en-US" sz="3200" spc="-1" strike="noStrike">
                <a:solidFill>
                  <a:srgbClr val="000000"/>
                </a:solidFill>
                <a:latin typeface="Corbel"/>
              </a:rPr>
              <a:t>age </a:t>
            </a:r>
            <a:r>
              <a:rPr b="0" lang="en-US" sz="3200" spc="-1" strike="noStrike">
                <a:solidFill>
                  <a:srgbClr val="000000"/>
                </a:solidFill>
                <a:latin typeface="Corbel"/>
              </a:rPr>
              <a:t>group.</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Number </a:t>
            </a:r>
            <a:r>
              <a:rPr b="0" lang="en-US" sz="3200" spc="-1" strike="noStrike">
                <a:solidFill>
                  <a:srgbClr val="000000"/>
                </a:solidFill>
                <a:latin typeface="Corbel"/>
              </a:rPr>
              <a:t>of  </a:t>
            </a:r>
            <a:r>
              <a:rPr b="0" lang="en-US" sz="3200" spc="-1" strike="noStrike">
                <a:solidFill>
                  <a:srgbClr val="000000"/>
                </a:solidFill>
                <a:latin typeface="Corbel"/>
              </a:rPr>
              <a:t>persons </a:t>
            </a:r>
            <a:r>
              <a:rPr b="0" lang="en-US" sz="3200" spc="-1" strike="noStrike">
                <a:solidFill>
                  <a:srgbClr val="000000"/>
                </a:solidFill>
                <a:latin typeface="Corbel"/>
              </a:rPr>
              <a:t>traveled </a:t>
            </a:r>
            <a:r>
              <a:rPr b="0" lang="en-US" sz="3200" spc="-1" strike="noStrike">
                <a:solidFill>
                  <a:srgbClr val="000000"/>
                </a:solidFill>
                <a:latin typeface="Corbel"/>
              </a:rPr>
              <a:t>with.</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Purpose </a:t>
            </a:r>
            <a:r>
              <a:rPr b="0" lang="en-US" sz="3200" spc="-1" strike="noStrike">
                <a:solidFill>
                  <a:srgbClr val="000000"/>
                </a:solidFill>
                <a:latin typeface="Corbel"/>
              </a:rPr>
              <a:t>of travel.</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Main </a:t>
            </a:r>
            <a:r>
              <a:rPr b="0" lang="en-US" sz="3200" spc="-1" strike="noStrike">
                <a:solidFill>
                  <a:srgbClr val="000000"/>
                </a:solidFill>
                <a:latin typeface="Corbel"/>
              </a:rPr>
              <a:t>activity.</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Informati</a:t>
            </a:r>
            <a:r>
              <a:rPr b="0" lang="en-US" sz="3200" spc="-1" strike="noStrike">
                <a:solidFill>
                  <a:srgbClr val="000000"/>
                </a:solidFill>
                <a:latin typeface="Corbel"/>
              </a:rPr>
              <a:t>on </a:t>
            </a:r>
            <a:r>
              <a:rPr b="0" lang="en-US" sz="3200" spc="-1" strike="noStrike">
                <a:solidFill>
                  <a:srgbClr val="000000"/>
                </a:solidFill>
                <a:latin typeface="Corbel"/>
              </a:rPr>
              <a:t>source.</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Tour </a:t>
            </a:r>
            <a:r>
              <a:rPr b="0" lang="en-US" sz="3200" spc="-1" strike="noStrike">
                <a:solidFill>
                  <a:srgbClr val="000000"/>
                </a:solidFill>
                <a:latin typeface="Corbel"/>
              </a:rPr>
              <a:t>arrange</a:t>
            </a:r>
            <a:r>
              <a:rPr b="0" lang="en-US" sz="3200" spc="-1" strike="noStrike">
                <a:solidFill>
                  <a:srgbClr val="000000"/>
                </a:solidFill>
                <a:latin typeface="Corbel"/>
              </a:rPr>
              <a:t>ment </a:t>
            </a:r>
            <a:r>
              <a:rPr b="0" lang="en-US" sz="3200" spc="-1" strike="noStrike">
                <a:solidFill>
                  <a:srgbClr val="000000"/>
                </a:solidFill>
                <a:latin typeface="Corbel"/>
              </a:rPr>
              <a:t>mode.</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Accomm</a:t>
            </a:r>
            <a:r>
              <a:rPr b="0" lang="en-US" sz="3200" spc="-1" strike="noStrike">
                <a:solidFill>
                  <a:srgbClr val="000000"/>
                </a:solidFill>
                <a:latin typeface="Corbel"/>
              </a:rPr>
              <a:t>odation.</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Food.</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Transpor</a:t>
            </a:r>
            <a:r>
              <a:rPr b="0" lang="en-US" sz="3200" spc="-1" strike="noStrike">
                <a:solidFill>
                  <a:srgbClr val="000000"/>
                </a:solidFill>
                <a:latin typeface="Corbel"/>
              </a:rPr>
              <a:t>t.</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Insuranc</a:t>
            </a:r>
            <a:r>
              <a:rPr b="0" lang="en-US" sz="3200" spc="-1" strike="noStrike">
                <a:solidFill>
                  <a:srgbClr val="000000"/>
                </a:solidFill>
                <a:latin typeface="Corbel"/>
              </a:rPr>
              <a:t>e </a:t>
            </a:r>
            <a:r>
              <a:rPr b="0" lang="en-US" sz="3200" spc="-1" strike="noStrike">
                <a:solidFill>
                  <a:srgbClr val="000000"/>
                </a:solidFill>
                <a:latin typeface="Corbel"/>
              </a:rPr>
              <a:t>package</a:t>
            </a:r>
            <a:r>
              <a:rPr b="0" lang="en-US" sz="3200" spc="-1" strike="noStrike">
                <a:solidFill>
                  <a:srgbClr val="000000"/>
                </a:solidFill>
                <a:latin typeface="Corbel"/>
              </a:rPr>
              <a:t>s.</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Numbers </a:t>
            </a:r>
            <a:r>
              <a:rPr b="0" lang="en-US" sz="3200" spc="-1" strike="noStrike">
                <a:solidFill>
                  <a:srgbClr val="000000"/>
                </a:solidFill>
                <a:latin typeface="Corbel"/>
              </a:rPr>
              <a:t>of nights </a:t>
            </a:r>
            <a:r>
              <a:rPr b="0" lang="en-US" sz="3200" spc="-1" strike="noStrike">
                <a:solidFill>
                  <a:srgbClr val="000000"/>
                </a:solidFill>
                <a:latin typeface="Corbel"/>
              </a:rPr>
              <a:t>spent.</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Payment </a:t>
            </a:r>
            <a:r>
              <a:rPr b="0" lang="en-US" sz="3200" spc="-1" strike="noStrike">
                <a:solidFill>
                  <a:srgbClr val="000000"/>
                </a:solidFill>
                <a:latin typeface="Corbel"/>
              </a:rPr>
              <a:t>mode.</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Sightseei</a:t>
            </a:r>
            <a:r>
              <a:rPr b="0" lang="en-US" sz="3200" spc="-1" strike="noStrike">
                <a:solidFill>
                  <a:srgbClr val="000000"/>
                </a:solidFill>
                <a:latin typeface="Corbel"/>
              </a:rPr>
              <a:t>ng.</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Tour </a:t>
            </a:r>
            <a:r>
              <a:rPr b="0" lang="en-US" sz="3200" spc="-1" strike="noStrike">
                <a:solidFill>
                  <a:srgbClr val="000000"/>
                </a:solidFill>
                <a:latin typeface="Corbel"/>
              </a:rPr>
              <a:t>guide.</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First </a:t>
            </a:r>
            <a:r>
              <a:rPr b="0" lang="en-US" sz="3200" spc="-1" strike="noStrike">
                <a:solidFill>
                  <a:srgbClr val="000000"/>
                </a:solidFill>
                <a:latin typeface="Corbel"/>
              </a:rPr>
              <a:t>trip .</a:t>
            </a:r>
            <a:endParaRPr b="0" lang="en-US" sz="3200" spc="-1" strike="noStrike">
              <a:solidFill>
                <a:srgbClr val="000000"/>
              </a:solidFill>
              <a:latin typeface="Corbel"/>
            </a:endParaRPr>
          </a:p>
          <a:p>
            <a:pPr marL="438840" indent="-320040">
              <a:lnSpc>
                <a:spcPct val="100000"/>
              </a:lnSpc>
              <a:buClr>
                <a:srgbClr val="f0ad00"/>
              </a:buClr>
              <a:buSzPct val="80000"/>
              <a:buFont typeface="Wingdings 2" charset="2"/>
              <a:buChar char=""/>
              <a:tabLst>
                <a:tab algn="l" pos="0"/>
              </a:tabLst>
            </a:pPr>
            <a:r>
              <a:rPr b="0" lang="en-US" sz="3200" spc="-1" strike="noStrike">
                <a:solidFill>
                  <a:srgbClr val="000000"/>
                </a:solidFill>
                <a:latin typeface="Corbel"/>
              </a:rPr>
              <a:t>Most </a:t>
            </a:r>
            <a:r>
              <a:rPr b="0" lang="en-US" sz="3200" spc="-1" strike="noStrike">
                <a:solidFill>
                  <a:srgbClr val="000000"/>
                </a:solidFill>
                <a:latin typeface="Corbel"/>
              </a:rPr>
              <a:t>impressi</a:t>
            </a:r>
            <a:r>
              <a:rPr b="0" lang="en-US" sz="3200" spc="-1" strike="noStrike">
                <a:solidFill>
                  <a:srgbClr val="000000"/>
                </a:solidFill>
                <a:latin typeface="Corbel"/>
              </a:rPr>
              <a:t>ng </a:t>
            </a:r>
            <a:r>
              <a:rPr b="0" lang="en-US" sz="3200" spc="-1" strike="noStrike">
                <a:solidFill>
                  <a:srgbClr val="000000"/>
                </a:solidFill>
                <a:latin typeface="Corbel"/>
              </a:rPr>
              <a:t>features.</a:t>
            </a:r>
            <a:endParaRPr b="0" lang="en-US"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749880" y="118800"/>
            <a:ext cx="8012880" cy="1636560"/>
          </a:xfrm>
          <a:prstGeom prst="rect">
            <a:avLst/>
          </a:prstGeom>
          <a:noFill/>
          <a:ln w="0">
            <a:noFill/>
          </a:ln>
        </p:spPr>
        <p:txBody>
          <a:bodyPr tIns="0" bIns="0" anchor="b">
            <a:noAutofit/>
          </a:bodyPr>
          <a:p>
            <a:pPr>
              <a:lnSpc>
                <a:spcPct val="100000"/>
              </a:lnSpc>
              <a:buNone/>
            </a:pPr>
            <a:r>
              <a:rPr b="1" lang="en-US" sz="4700" spc="-1" strike="noStrike">
                <a:solidFill>
                  <a:srgbClr val="f0ad00"/>
                </a:solidFill>
                <a:latin typeface="Corbel"/>
              </a:rPr>
              <a:t>UNI-VARIATE ANALYSIS</a:t>
            </a:r>
            <a:endParaRPr b="0" lang="en-US" sz="4700" spc="-1" strike="noStrike">
              <a:solidFill>
                <a:srgbClr val="ffffff"/>
              </a:solidFill>
              <a:latin typeface="Corbel"/>
            </a:endParaRPr>
          </a:p>
        </p:txBody>
      </p:sp>
      <p:sp>
        <p:nvSpPr>
          <p:cNvPr id="186" name="PlaceHolder 2"/>
          <p:cNvSpPr>
            <a:spLocks noGrp="1"/>
          </p:cNvSpPr>
          <p:nvPr>
            <p:ph/>
          </p:nvPr>
        </p:nvSpPr>
        <p:spPr>
          <a:xfrm>
            <a:off x="740520" y="1828800"/>
            <a:ext cx="8021880" cy="685440"/>
          </a:xfrm>
          <a:prstGeom prst="rect">
            <a:avLst/>
          </a:prstGeom>
          <a:noFill/>
          <a:ln w="0">
            <a:noFill/>
          </a:ln>
        </p:spPr>
        <p:txBody>
          <a:bodyPr lIns="146160" rIns="45720" tIns="0" bIns="0" anchor="t">
            <a:noAutofit/>
          </a:bodyPr>
          <a:p>
            <a:pPr>
              <a:lnSpc>
                <a:spcPct val="100000"/>
              </a:lnSpc>
              <a:buNone/>
              <a:tabLst>
                <a:tab algn="l" pos="0"/>
              </a:tabLst>
            </a:pPr>
            <a:r>
              <a:rPr b="0" lang="en-US" sz="2000" spc="-1" strike="noStrike">
                <a:solidFill>
                  <a:srgbClr val="ffffff"/>
                </a:solidFill>
                <a:latin typeface="Corbel"/>
              </a:rPr>
              <a:t>UNI-VARIATE ANALYSIS OF SOME IMPORTANT FEATURES</a:t>
            </a:r>
            <a:endParaRPr b="0" lang="en-US" sz="20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rmAutofit/>
          </a:bodyPr>
          <a:p>
            <a:pPr>
              <a:lnSpc>
                <a:spcPct val="100000"/>
              </a:lnSpc>
              <a:buNone/>
            </a:pPr>
            <a:r>
              <a:rPr b="0" lang="en-US" sz="2800" spc="-1" strike="noStrike">
                <a:solidFill>
                  <a:srgbClr val="f0ad00"/>
                </a:solidFill>
                <a:latin typeface="Corbel"/>
              </a:rPr>
              <a:t>AGE GROUP FEATURE</a:t>
            </a:r>
            <a:endParaRPr b="0" lang="en-US" sz="2800" spc="-1" strike="noStrike">
              <a:solidFill>
                <a:srgbClr val="000000"/>
              </a:solidFill>
              <a:latin typeface="Corbel"/>
            </a:endParaRPr>
          </a:p>
        </p:txBody>
      </p:sp>
      <p:sp>
        <p:nvSpPr>
          <p:cNvPr id="188" name="PlaceHolder 2"/>
          <p:cNvSpPr>
            <a:spLocks noGrp="1"/>
          </p:cNvSpPr>
          <p:nvPr>
            <p:ph/>
          </p:nvPr>
        </p:nvSpPr>
        <p:spPr>
          <a:xfrm>
            <a:off x="167760" y="1440000"/>
            <a:ext cx="2804040" cy="5417640"/>
          </a:xfrm>
          <a:prstGeom prst="rect">
            <a:avLst/>
          </a:prstGeom>
          <a:noFill/>
          <a:ln w="0">
            <a:noFill/>
          </a:ln>
        </p:spPr>
        <p:txBody>
          <a:bodyPr lIns="54720" rIns="90000" tIns="91440" bIns="45000" anchor="t">
            <a:noAutofit/>
          </a:bodyPr>
          <a:p>
            <a:pPr>
              <a:lnSpc>
                <a:spcPct val="100000"/>
              </a:lnSpc>
              <a:buNone/>
              <a:tabLst>
                <a:tab algn="l" pos="0"/>
              </a:tabLst>
            </a:pPr>
            <a:r>
              <a:rPr b="0" lang="en-US" sz="2200" spc="-1" strike="noStrike">
                <a:solidFill>
                  <a:srgbClr val="000000"/>
                </a:solidFill>
                <a:latin typeface="Corbel"/>
              </a:rPr>
              <a:t>The uni-variate analysis of  the AGE GROUP feature shows  the highest age group  amongst the tourists are people between the age group 25-44 years while the least visiting age group  are people 65 years and above. This shows less elderly tourist visit Tanzania.</a:t>
            </a:r>
            <a:endParaRPr b="0" lang="en-US" sz="2200" spc="-1" strike="noStrike">
              <a:solidFill>
                <a:srgbClr val="000000"/>
              </a:solidFill>
              <a:latin typeface="Corbel"/>
            </a:endParaRPr>
          </a:p>
        </p:txBody>
      </p:sp>
      <p:pic>
        <p:nvPicPr>
          <p:cNvPr id="189" name="Picture 3" descr=""/>
          <p:cNvPicPr/>
          <p:nvPr/>
        </p:nvPicPr>
        <p:blipFill>
          <a:blip r:embed="rId1"/>
          <a:stretch/>
        </p:blipFill>
        <p:spPr>
          <a:xfrm>
            <a:off x="2971800" y="1523880"/>
            <a:ext cx="6171840" cy="5028840"/>
          </a:xfrm>
          <a:prstGeom prst="rect">
            <a:avLst/>
          </a:prstGeom>
          <a:ln w="9525">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rmAutofit fontScale="85000"/>
          </a:bodyPr>
          <a:p>
            <a:pPr>
              <a:lnSpc>
                <a:spcPct val="100000"/>
              </a:lnSpc>
              <a:buNone/>
            </a:pPr>
            <a:r>
              <a:rPr b="0" lang="en-US" sz="2800" spc="-1" strike="noStrike">
                <a:solidFill>
                  <a:srgbClr val="f0ad00"/>
                </a:solidFill>
                <a:latin typeface="Corbel"/>
              </a:rPr>
              <a:t>MAIN ACTIVITY FEATURE</a:t>
            </a:r>
            <a:endParaRPr b="0" lang="en-US" sz="2800" spc="-1" strike="noStrike">
              <a:solidFill>
                <a:srgbClr val="000000"/>
              </a:solidFill>
              <a:latin typeface="Corbel"/>
            </a:endParaRPr>
          </a:p>
        </p:txBody>
      </p:sp>
      <p:sp>
        <p:nvSpPr>
          <p:cNvPr id="191" name="PlaceHolder 2"/>
          <p:cNvSpPr>
            <a:spLocks noGrp="1"/>
          </p:cNvSpPr>
          <p:nvPr>
            <p:ph/>
          </p:nvPr>
        </p:nvSpPr>
        <p:spPr>
          <a:xfrm>
            <a:off x="180000" y="1798200"/>
            <a:ext cx="2892240" cy="4861800"/>
          </a:xfrm>
          <a:prstGeom prst="rect">
            <a:avLst/>
          </a:prstGeom>
          <a:noFill/>
          <a:ln w="0">
            <a:noFill/>
          </a:ln>
        </p:spPr>
        <p:txBody>
          <a:bodyPr lIns="54720" rIns="90000" tIns="91440" bIns="45000" anchor="t">
            <a:noAutofit/>
          </a:bodyPr>
          <a:p>
            <a:pPr>
              <a:lnSpc>
                <a:spcPct val="100000"/>
              </a:lnSpc>
              <a:buNone/>
              <a:tabLst>
                <a:tab algn="l" pos="0"/>
              </a:tabLst>
            </a:pPr>
            <a:r>
              <a:rPr b="0" lang="en-US" sz="2400" spc="-1" strike="noStrike">
                <a:solidFill>
                  <a:srgbClr val="000000"/>
                </a:solidFill>
                <a:latin typeface="Corbel"/>
              </a:rPr>
              <a:t>This exploration </a:t>
            </a:r>
            <a:r>
              <a:rPr b="0" lang="en-US" sz="2400" spc="-1" strike="noStrike">
                <a:solidFill>
                  <a:srgbClr val="000000"/>
                </a:solidFill>
                <a:latin typeface="Corbel"/>
              </a:rPr>
              <a:t>shows the most </a:t>
            </a:r>
            <a:r>
              <a:rPr b="0" lang="en-US" sz="2400" spc="-1" strike="noStrike">
                <a:solidFill>
                  <a:srgbClr val="000000"/>
                </a:solidFill>
                <a:latin typeface="Corbel"/>
              </a:rPr>
              <a:t>explored activity </a:t>
            </a:r>
            <a:r>
              <a:rPr b="0" lang="en-US" sz="2400" spc="-1" strike="noStrike">
                <a:solidFill>
                  <a:srgbClr val="000000"/>
                </a:solidFill>
                <a:latin typeface="Corbel"/>
              </a:rPr>
              <a:t>is wildlife </a:t>
            </a:r>
            <a:r>
              <a:rPr b="0" lang="en-US" sz="2400" spc="-1" strike="noStrike">
                <a:solidFill>
                  <a:srgbClr val="000000"/>
                </a:solidFill>
                <a:latin typeface="Corbel"/>
              </a:rPr>
              <a:t>tourism, </a:t>
            </a:r>
            <a:r>
              <a:rPr b="0" lang="en-US" sz="2400" spc="-1" strike="noStrike">
                <a:solidFill>
                  <a:srgbClr val="000000"/>
                </a:solidFill>
                <a:latin typeface="Corbel"/>
              </a:rPr>
              <a:t>followed by  </a:t>
            </a:r>
            <a:r>
              <a:rPr b="0" lang="en-US" sz="2400" spc="-1" strike="noStrike">
                <a:solidFill>
                  <a:srgbClr val="000000"/>
                </a:solidFill>
                <a:latin typeface="Corbel"/>
              </a:rPr>
              <a:t>beach tourism. </a:t>
            </a:r>
            <a:r>
              <a:rPr b="0" lang="en-US" sz="2400" spc="-1" strike="noStrike">
                <a:solidFill>
                  <a:srgbClr val="000000"/>
                </a:solidFill>
                <a:latin typeface="Corbel"/>
              </a:rPr>
              <a:t>The least </a:t>
            </a:r>
            <a:r>
              <a:rPr b="0" lang="en-US" sz="2400" spc="-1" strike="noStrike">
                <a:solidFill>
                  <a:srgbClr val="000000"/>
                </a:solidFill>
                <a:latin typeface="Corbel"/>
              </a:rPr>
              <a:t>explored </a:t>
            </a:r>
            <a:r>
              <a:rPr b="0" lang="en-US" sz="2400" spc="-1" strike="noStrike">
                <a:solidFill>
                  <a:srgbClr val="000000"/>
                </a:solidFill>
                <a:latin typeface="Corbel"/>
              </a:rPr>
              <a:t>activities are </a:t>
            </a:r>
            <a:r>
              <a:rPr b="0" lang="en-US" sz="2400" spc="-1" strike="noStrike">
                <a:solidFill>
                  <a:srgbClr val="000000"/>
                </a:solidFill>
                <a:latin typeface="Corbel"/>
              </a:rPr>
              <a:t>driving and </a:t>
            </a:r>
            <a:r>
              <a:rPr b="0" lang="en-US" sz="2400" spc="-1" strike="noStrike">
                <a:solidFill>
                  <a:srgbClr val="000000"/>
                </a:solidFill>
                <a:latin typeface="Corbel"/>
              </a:rPr>
              <a:t>sport fishing and </a:t>
            </a:r>
            <a:r>
              <a:rPr b="0" lang="en-US" sz="2400" spc="-1" strike="noStrike">
                <a:solidFill>
                  <a:srgbClr val="000000"/>
                </a:solidFill>
                <a:latin typeface="Corbel"/>
              </a:rPr>
              <a:t>bird watching.</a:t>
            </a:r>
            <a:endParaRPr b="0" lang="en-US" sz="2400" spc="-1" strike="noStrike">
              <a:solidFill>
                <a:srgbClr val="000000"/>
              </a:solidFill>
              <a:latin typeface="Corbel"/>
            </a:endParaRPr>
          </a:p>
        </p:txBody>
      </p:sp>
      <p:pic>
        <p:nvPicPr>
          <p:cNvPr id="192" name="Picture 2" descr=""/>
          <p:cNvPicPr/>
          <p:nvPr/>
        </p:nvPicPr>
        <p:blipFill>
          <a:blip r:embed="rId1"/>
          <a:stretch/>
        </p:blipFill>
        <p:spPr>
          <a:xfrm>
            <a:off x="3200400" y="1752480"/>
            <a:ext cx="5943240" cy="4876560"/>
          </a:xfrm>
          <a:prstGeom prst="rect">
            <a:avLst/>
          </a:prstGeom>
          <a:ln w="9525">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67760" y="152280"/>
            <a:ext cx="2712240" cy="978120"/>
          </a:xfrm>
          <a:prstGeom prst="rect">
            <a:avLst/>
          </a:prstGeom>
          <a:noFill/>
          <a:ln w="0">
            <a:noFill/>
          </a:ln>
        </p:spPr>
        <p:txBody>
          <a:bodyPr lIns="73080" rIns="45720" tIns="45000" bIns="0" anchor="b">
            <a:normAutofit/>
          </a:bodyPr>
          <a:p>
            <a:pPr algn="ctr">
              <a:lnSpc>
                <a:spcPct val="100000"/>
              </a:lnSpc>
              <a:buNone/>
            </a:pPr>
            <a:r>
              <a:rPr b="0" lang="en-US" sz="2800" spc="-1" strike="noStrike">
                <a:solidFill>
                  <a:srgbClr val="f0ad00"/>
                </a:solidFill>
                <a:latin typeface="Corbel"/>
              </a:rPr>
              <a:t>INFORMATION SOURCE</a:t>
            </a:r>
            <a:endParaRPr b="0" lang="en-US" sz="2800" spc="-1" strike="noStrike">
              <a:solidFill>
                <a:srgbClr val="000000"/>
              </a:solidFill>
              <a:latin typeface="Corbel"/>
            </a:endParaRPr>
          </a:p>
        </p:txBody>
      </p:sp>
      <p:sp>
        <p:nvSpPr>
          <p:cNvPr id="194" name="PlaceHolder 2"/>
          <p:cNvSpPr>
            <a:spLocks noGrp="1"/>
          </p:cNvSpPr>
          <p:nvPr>
            <p:ph/>
          </p:nvPr>
        </p:nvSpPr>
        <p:spPr>
          <a:xfrm>
            <a:off x="167760" y="1600200"/>
            <a:ext cx="3072240" cy="5257440"/>
          </a:xfrm>
          <a:prstGeom prst="rect">
            <a:avLst/>
          </a:prstGeom>
          <a:noFill/>
          <a:ln w="0">
            <a:noFill/>
          </a:ln>
        </p:spPr>
        <p:txBody>
          <a:bodyPr lIns="54720" rIns="90000" tIns="91440" bIns="45000" anchor="t">
            <a:noAutofit/>
          </a:bodyPr>
          <a:p>
            <a:pPr>
              <a:lnSpc>
                <a:spcPct val="100000"/>
              </a:lnSpc>
              <a:buNone/>
              <a:tabLst>
                <a:tab algn="l" pos="0"/>
              </a:tabLst>
            </a:pPr>
            <a:r>
              <a:rPr b="0" lang="en-US" sz="2400" spc="-1" strike="noStrike">
                <a:solidFill>
                  <a:srgbClr val="000000"/>
                </a:solidFill>
                <a:latin typeface="Corbel"/>
              </a:rPr>
              <a:t>The highest </a:t>
            </a:r>
            <a:r>
              <a:rPr b="0" lang="en-US" sz="2400" spc="-1" strike="noStrike">
                <a:solidFill>
                  <a:srgbClr val="000000"/>
                </a:solidFill>
                <a:latin typeface="Corbel"/>
              </a:rPr>
              <a:t>information </a:t>
            </a:r>
            <a:r>
              <a:rPr b="0" lang="en-US" sz="2400" spc="-1" strike="noStrike">
                <a:solidFill>
                  <a:srgbClr val="000000"/>
                </a:solidFill>
                <a:latin typeface="Corbel"/>
              </a:rPr>
              <a:t>source for </a:t>
            </a:r>
            <a:r>
              <a:rPr b="0" lang="en-US" sz="2400" spc="-1" strike="noStrike">
                <a:solidFill>
                  <a:srgbClr val="000000"/>
                </a:solidFill>
                <a:latin typeface="Corbel"/>
              </a:rPr>
              <a:t>tourists  is  </a:t>
            </a:r>
            <a:r>
              <a:rPr b="0" lang="en-US" sz="2400" spc="-1" strike="noStrike">
                <a:solidFill>
                  <a:srgbClr val="000000"/>
                </a:solidFill>
                <a:latin typeface="Corbel"/>
              </a:rPr>
              <a:t>travel agent, </a:t>
            </a:r>
            <a:r>
              <a:rPr b="0" lang="en-US" sz="2400" spc="-1" strike="noStrike">
                <a:solidFill>
                  <a:srgbClr val="000000"/>
                </a:solidFill>
                <a:latin typeface="Corbel"/>
              </a:rPr>
              <a:t>tour operator, </a:t>
            </a:r>
            <a:r>
              <a:rPr b="0" lang="en-US" sz="2400" spc="-1" strike="noStrike">
                <a:solidFill>
                  <a:srgbClr val="000000"/>
                </a:solidFill>
                <a:latin typeface="Corbel"/>
              </a:rPr>
              <a:t>followed by </a:t>
            </a:r>
            <a:r>
              <a:rPr b="0" lang="en-US" sz="2400" spc="-1" strike="noStrike">
                <a:solidFill>
                  <a:srgbClr val="000000"/>
                </a:solidFill>
                <a:latin typeface="Corbel"/>
              </a:rPr>
              <a:t>friends and </a:t>
            </a:r>
            <a:r>
              <a:rPr b="0" lang="en-US" sz="2400" spc="-1" strike="noStrike">
                <a:solidFill>
                  <a:srgbClr val="000000"/>
                </a:solidFill>
                <a:latin typeface="Corbel"/>
              </a:rPr>
              <a:t>relatives . The </a:t>
            </a:r>
            <a:r>
              <a:rPr b="0" lang="en-US" sz="2400" spc="-1" strike="noStrike">
                <a:solidFill>
                  <a:srgbClr val="000000"/>
                </a:solidFill>
                <a:latin typeface="Corbel"/>
              </a:rPr>
              <a:t>least </a:t>
            </a:r>
            <a:r>
              <a:rPr b="0" lang="en-US" sz="2400" spc="-1" strike="noStrike">
                <a:solidFill>
                  <a:srgbClr val="000000"/>
                </a:solidFill>
                <a:latin typeface="Corbel"/>
              </a:rPr>
              <a:t>information </a:t>
            </a:r>
            <a:r>
              <a:rPr b="0" lang="en-US" sz="2400" spc="-1" strike="noStrike">
                <a:solidFill>
                  <a:srgbClr val="000000"/>
                </a:solidFill>
                <a:latin typeface="Corbel"/>
              </a:rPr>
              <a:t>source is  in-</a:t>
            </a:r>
            <a:r>
              <a:rPr b="0" lang="en-US" sz="2400" spc="-1" strike="noStrike">
                <a:solidFill>
                  <a:srgbClr val="000000"/>
                </a:solidFill>
                <a:latin typeface="Corbel"/>
              </a:rPr>
              <a:t>flight </a:t>
            </a:r>
            <a:r>
              <a:rPr b="0" lang="en-US" sz="2400" spc="-1" strike="noStrike">
                <a:solidFill>
                  <a:srgbClr val="000000"/>
                </a:solidFill>
                <a:latin typeface="Corbel"/>
              </a:rPr>
              <a:t>magazine </a:t>
            </a:r>
            <a:r>
              <a:rPr b="0" lang="en-US" sz="2400" spc="-1" strike="noStrike">
                <a:solidFill>
                  <a:srgbClr val="000000"/>
                </a:solidFill>
                <a:latin typeface="Corbel"/>
              </a:rPr>
              <a:t>followed by </a:t>
            </a:r>
            <a:r>
              <a:rPr b="0" lang="en-US" sz="2400" spc="-1" strike="noStrike">
                <a:solidFill>
                  <a:srgbClr val="000000"/>
                </a:solidFill>
                <a:latin typeface="Corbel"/>
              </a:rPr>
              <a:t>Tanzania </a:t>
            </a:r>
            <a:r>
              <a:rPr b="0" lang="en-US" sz="2400" spc="-1" strike="noStrike">
                <a:solidFill>
                  <a:srgbClr val="000000"/>
                </a:solidFill>
                <a:latin typeface="Corbel"/>
              </a:rPr>
              <a:t>mission </a:t>
            </a:r>
            <a:r>
              <a:rPr b="0" lang="en-US" sz="2400" spc="-1" strike="noStrike">
                <a:solidFill>
                  <a:srgbClr val="000000"/>
                </a:solidFill>
                <a:latin typeface="Corbel"/>
              </a:rPr>
              <a:t>abroad.</a:t>
            </a:r>
            <a:endParaRPr b="0" lang="en-US" sz="2400" spc="-1" strike="noStrike">
              <a:solidFill>
                <a:srgbClr val="000000"/>
              </a:solidFill>
              <a:latin typeface="Corbel"/>
            </a:endParaRPr>
          </a:p>
        </p:txBody>
      </p:sp>
      <p:pic>
        <p:nvPicPr>
          <p:cNvPr id="195" name="Picture 2" descr=""/>
          <p:cNvPicPr/>
          <p:nvPr/>
        </p:nvPicPr>
        <p:blipFill>
          <a:blip r:embed="rId1"/>
          <a:stretch/>
        </p:blipFill>
        <p:spPr>
          <a:xfrm>
            <a:off x="3352680" y="1600200"/>
            <a:ext cx="5486040" cy="518112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Autofit/>
          </a:bodyPr>
          <a:p>
            <a:pPr>
              <a:lnSpc>
                <a:spcPct val="100000"/>
              </a:lnSpc>
              <a:buNone/>
            </a:pPr>
            <a:r>
              <a:rPr b="0" lang="en-US" sz="2400" spc="-1" strike="noStrike">
                <a:solidFill>
                  <a:srgbClr val="f0ad00"/>
                </a:solidFill>
                <a:latin typeface="Corbel"/>
              </a:rPr>
              <a:t>TOUR ARRANGEMENT</a:t>
            </a:r>
            <a:endParaRPr b="0" lang="en-US" sz="2400" spc="-1" strike="noStrike">
              <a:solidFill>
                <a:srgbClr val="000000"/>
              </a:solidFill>
              <a:latin typeface="Corbel"/>
            </a:endParaRPr>
          </a:p>
        </p:txBody>
      </p:sp>
      <p:sp>
        <p:nvSpPr>
          <p:cNvPr id="197" name="PlaceHolder 2"/>
          <p:cNvSpPr>
            <a:spLocks noGrp="1"/>
          </p:cNvSpPr>
          <p:nvPr>
            <p:ph/>
          </p:nvPr>
        </p:nvSpPr>
        <p:spPr>
          <a:xfrm>
            <a:off x="167760" y="1730160"/>
            <a:ext cx="2468520" cy="4571640"/>
          </a:xfrm>
          <a:prstGeom prst="rect">
            <a:avLst/>
          </a:prstGeom>
          <a:noFill/>
          <a:ln w="0">
            <a:noFill/>
          </a:ln>
        </p:spPr>
        <p:txBody>
          <a:bodyPr lIns="54720" rIns="90000" tIns="91440" bIns="45000" anchor="t">
            <a:normAutofit fontScale="88000"/>
          </a:bodyPr>
          <a:p>
            <a:pPr>
              <a:lnSpc>
                <a:spcPct val="100000"/>
              </a:lnSpc>
              <a:buNone/>
              <a:tabLst>
                <a:tab algn="l" pos="0"/>
              </a:tabLst>
            </a:pPr>
            <a:r>
              <a:rPr b="0" lang="en-US" sz="2800" spc="-1" strike="noStrike">
                <a:solidFill>
                  <a:srgbClr val="000000"/>
                </a:solidFill>
                <a:latin typeface="Corbel"/>
              </a:rPr>
              <a:t>More tourists arrange for their visit independently than using a packaged tour. However, the difference from visualization is not much.</a:t>
            </a:r>
            <a:endParaRPr b="0" lang="en-US" sz="2800" spc="-1" strike="noStrike">
              <a:solidFill>
                <a:srgbClr val="000000"/>
              </a:solidFill>
              <a:latin typeface="Corbel"/>
            </a:endParaRPr>
          </a:p>
        </p:txBody>
      </p:sp>
      <p:pic>
        <p:nvPicPr>
          <p:cNvPr id="198" name="Picture 2" descr=""/>
          <p:cNvPicPr/>
          <p:nvPr/>
        </p:nvPicPr>
        <p:blipFill>
          <a:blip r:embed="rId1"/>
          <a:stretch/>
        </p:blipFill>
        <p:spPr>
          <a:xfrm>
            <a:off x="3200400" y="1600200"/>
            <a:ext cx="5638320" cy="472392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67760" y="152280"/>
            <a:ext cx="2523240" cy="978120"/>
          </a:xfrm>
          <a:prstGeom prst="rect">
            <a:avLst/>
          </a:prstGeom>
          <a:noFill/>
          <a:ln w="0">
            <a:noFill/>
          </a:ln>
        </p:spPr>
        <p:txBody>
          <a:bodyPr lIns="73080" rIns="45720" tIns="45000" bIns="0" anchor="b">
            <a:normAutofit/>
          </a:bodyPr>
          <a:p>
            <a:pPr>
              <a:lnSpc>
                <a:spcPct val="100000"/>
              </a:lnSpc>
              <a:buNone/>
            </a:pPr>
            <a:r>
              <a:rPr b="0" lang="en-US" sz="2800" spc="-1" strike="noStrike">
                <a:solidFill>
                  <a:srgbClr val="f0ad00"/>
                </a:solidFill>
                <a:latin typeface="Corbel"/>
              </a:rPr>
              <a:t>PACKAGE INSURANCE</a:t>
            </a:r>
            <a:endParaRPr b="0" lang="en-US" sz="2800" spc="-1" strike="noStrike">
              <a:solidFill>
                <a:srgbClr val="000000"/>
              </a:solidFill>
              <a:latin typeface="Corbel"/>
            </a:endParaRPr>
          </a:p>
        </p:txBody>
      </p:sp>
      <p:sp>
        <p:nvSpPr>
          <p:cNvPr id="200" name="PlaceHolder 2"/>
          <p:cNvSpPr>
            <a:spLocks noGrp="1"/>
          </p:cNvSpPr>
          <p:nvPr>
            <p:ph/>
          </p:nvPr>
        </p:nvSpPr>
        <p:spPr>
          <a:xfrm>
            <a:off x="167760" y="1730160"/>
            <a:ext cx="2468520" cy="4975200"/>
          </a:xfrm>
          <a:prstGeom prst="rect">
            <a:avLst/>
          </a:prstGeom>
          <a:noFill/>
          <a:ln w="0">
            <a:noFill/>
          </a:ln>
        </p:spPr>
        <p:txBody>
          <a:bodyPr lIns="54720" rIns="90000" tIns="91440" bIns="45000" anchor="t">
            <a:noAutofit/>
          </a:bodyPr>
          <a:p>
            <a:pPr>
              <a:lnSpc>
                <a:spcPct val="100000"/>
              </a:lnSpc>
              <a:buNone/>
              <a:tabLst>
                <a:tab algn="l" pos="0"/>
              </a:tabLst>
            </a:pPr>
            <a:r>
              <a:rPr b="0" lang="en-US" sz="2800" spc="-1" strike="noStrike">
                <a:solidFill>
                  <a:srgbClr val="000000"/>
                </a:solidFill>
                <a:latin typeface="Corbel"/>
              </a:rPr>
              <a:t>Few tourist use package insurance, effort should be made to improve the package insurance deal to make it more attractive to tourists.</a:t>
            </a:r>
            <a:endParaRPr b="0" lang="en-US" sz="2800" spc="-1" strike="noStrike">
              <a:solidFill>
                <a:srgbClr val="000000"/>
              </a:solidFill>
              <a:latin typeface="Corbel"/>
            </a:endParaRPr>
          </a:p>
        </p:txBody>
      </p:sp>
      <p:pic>
        <p:nvPicPr>
          <p:cNvPr id="201" name="Picture 2" descr=""/>
          <p:cNvPicPr/>
          <p:nvPr/>
        </p:nvPicPr>
        <p:blipFill>
          <a:blip r:embed="rId1"/>
          <a:stretch/>
        </p:blipFill>
        <p:spPr>
          <a:xfrm>
            <a:off x="3048120" y="1752480"/>
            <a:ext cx="5866920" cy="4723920"/>
          </a:xfrm>
          <a:prstGeom prst="rect">
            <a:avLst/>
          </a:prstGeom>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Module</Template>
  <TotalTime>806</TotalTime>
  <Application>LibreOffice/7.3.6.2$Linux_X86_64 LibreOffice_project/30$Build-2</Application>
  <AppVersion>15.0000</AppVersion>
  <Words>985</Words>
  <Paragraphs>75</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2022-10-02T11:16:40Z</dcterms:created>
  <dc:creator>FAVOUR L ABAH</dc:creator>
  <dc:description/>
  <dc:language>en-NG</dc:language>
  <cp:lastModifiedBy/>
  <dcterms:modified xsi:type="dcterms:W3CDTF">2022-10-04T17:46:27Z</dcterms:modified>
  <cp:revision>116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26</vt:i4>
  </property>
</Properties>
</file>