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6" r:id="rId2"/>
    <p:sldId id="257" r:id="rId3"/>
    <p:sldId id="258" r:id="rId4"/>
    <p:sldId id="263" r:id="rId5"/>
    <p:sldId id="260" r:id="rId6"/>
    <p:sldId id="259"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08C243-010C-401B-A14F-36C68DEB4EDC}" v="7705" dt="2023-10-25T19:30:34.0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essing Achimugu" userId="c4f3c41c6e4ffa1a" providerId="Windows Live" clId="Web-{2308C243-010C-401B-A14F-36C68DEB4EDC}"/>
    <pc:docChg chg="addSld modSld sldOrd addMainMaster delMainMaster">
      <pc:chgData name="Blessing Achimugu" userId="c4f3c41c6e4ffa1a" providerId="Windows Live" clId="Web-{2308C243-010C-401B-A14F-36C68DEB4EDC}" dt="2023-10-25T19:30:32.267" v="7941" actId="20577"/>
      <pc:docMkLst>
        <pc:docMk/>
      </pc:docMkLst>
      <pc:sldChg chg="addSp delSp modSp mod modTransition setBg modClrScheme addAnim delAnim chgLayout">
        <pc:chgData name="Blessing Achimugu" userId="c4f3c41c6e4ffa1a" providerId="Windows Live" clId="Web-{2308C243-010C-401B-A14F-36C68DEB4EDC}" dt="2023-10-25T18:34:18.672" v="6555" actId="1076"/>
        <pc:sldMkLst>
          <pc:docMk/>
          <pc:sldMk cId="109857222" sldId="256"/>
        </pc:sldMkLst>
        <pc:spChg chg="mod">
          <ac:chgData name="Blessing Achimugu" userId="c4f3c41c6e4ffa1a" providerId="Windows Live" clId="Web-{2308C243-010C-401B-A14F-36C68DEB4EDC}" dt="2023-10-25T18:34:18.672" v="6555" actId="1076"/>
          <ac:spMkLst>
            <pc:docMk/>
            <pc:sldMk cId="109857222" sldId="256"/>
            <ac:spMk id="2" creationId="{00000000-0000-0000-0000-000000000000}"/>
          </ac:spMkLst>
        </pc:spChg>
        <pc:spChg chg="mod">
          <ac:chgData name="Blessing Achimugu" userId="c4f3c41c6e4ffa1a" providerId="Windows Live" clId="Web-{2308C243-010C-401B-A14F-36C68DEB4EDC}" dt="2023-10-25T17:14:26.540" v="2928" actId="14100"/>
          <ac:spMkLst>
            <pc:docMk/>
            <pc:sldMk cId="109857222" sldId="256"/>
            <ac:spMk id="3" creationId="{00000000-0000-0000-0000-000000000000}"/>
          </ac:spMkLst>
        </pc:spChg>
        <pc:spChg chg="add del">
          <ac:chgData name="Blessing Achimugu" userId="c4f3c41c6e4ffa1a" providerId="Windows Live" clId="Web-{2308C243-010C-401B-A14F-36C68DEB4EDC}" dt="2023-10-25T12:47:20.101" v="33"/>
          <ac:spMkLst>
            <pc:docMk/>
            <pc:sldMk cId="109857222" sldId="256"/>
            <ac:spMk id="8" creationId="{4A3E5678-E0CE-4EE8-9480-5A05F00FD19B}"/>
          </ac:spMkLst>
        </pc:spChg>
        <pc:spChg chg="add del">
          <ac:chgData name="Blessing Achimugu" userId="c4f3c41c6e4ffa1a" providerId="Windows Live" clId="Web-{2308C243-010C-401B-A14F-36C68DEB4EDC}" dt="2023-10-25T12:47:20.101" v="33"/>
          <ac:spMkLst>
            <pc:docMk/>
            <pc:sldMk cId="109857222" sldId="256"/>
            <ac:spMk id="10" creationId="{682CEB5B-E8A2-445F-909E-820A5F427EF0}"/>
          </ac:spMkLst>
        </pc:spChg>
        <pc:spChg chg="add">
          <ac:chgData name="Blessing Achimugu" userId="c4f3c41c6e4ffa1a" providerId="Windows Live" clId="Web-{2308C243-010C-401B-A14F-36C68DEB4EDC}" dt="2023-10-25T12:47:20.101" v="33"/>
          <ac:spMkLst>
            <pc:docMk/>
            <pc:sldMk cId="109857222" sldId="256"/>
            <ac:spMk id="17" creationId="{6DA65B90-7B06-4499-91BA-CDDD36132481}"/>
          </ac:spMkLst>
        </pc:spChg>
        <pc:spChg chg="add">
          <ac:chgData name="Blessing Achimugu" userId="c4f3c41c6e4ffa1a" providerId="Windows Live" clId="Web-{2308C243-010C-401B-A14F-36C68DEB4EDC}" dt="2023-10-25T12:47:20.101" v="33"/>
          <ac:spMkLst>
            <pc:docMk/>
            <pc:sldMk cId="109857222" sldId="256"/>
            <ac:spMk id="19" creationId="{6083B51F-AB87-41F5-A974-CFB4D9D8FF0F}"/>
          </ac:spMkLst>
        </pc:spChg>
        <pc:spChg chg="add">
          <ac:chgData name="Blessing Achimugu" userId="c4f3c41c6e4ffa1a" providerId="Windows Live" clId="Web-{2308C243-010C-401B-A14F-36C68DEB4EDC}" dt="2023-10-25T12:47:20.101" v="33"/>
          <ac:spMkLst>
            <pc:docMk/>
            <pc:sldMk cId="109857222" sldId="256"/>
            <ac:spMk id="21" creationId="{BDEF7933-0A51-4263-BBA6-4EAA8866D533}"/>
          </ac:spMkLst>
        </pc:spChg>
        <pc:cxnChg chg="add del">
          <ac:chgData name="Blessing Achimugu" userId="c4f3c41c6e4ffa1a" providerId="Windows Live" clId="Web-{2308C243-010C-401B-A14F-36C68DEB4EDC}" dt="2023-10-25T12:47:20.101" v="33"/>
          <ac:cxnSpMkLst>
            <pc:docMk/>
            <pc:sldMk cId="109857222" sldId="256"/>
            <ac:cxnSpMk id="12" creationId="{AC0B0526-31B2-4051-B51C-5CAC2C578EDC}"/>
          </ac:cxnSpMkLst>
        </pc:cxnChg>
      </pc:sldChg>
      <pc:sldChg chg="addSp delSp modSp new mod modTransition setBg addAnim">
        <pc:chgData name="Blessing Achimugu" userId="c4f3c41c6e4ffa1a" providerId="Windows Live" clId="Web-{2308C243-010C-401B-A14F-36C68DEB4EDC}" dt="2023-10-25T18:34:30.876" v="6557"/>
        <pc:sldMkLst>
          <pc:docMk/>
          <pc:sldMk cId="3472547016" sldId="257"/>
        </pc:sldMkLst>
        <pc:spChg chg="mod">
          <ac:chgData name="Blessing Achimugu" userId="c4f3c41c6e4ffa1a" providerId="Windows Live" clId="Web-{2308C243-010C-401B-A14F-36C68DEB4EDC}" dt="2023-10-25T12:54:12.243" v="135" actId="20577"/>
          <ac:spMkLst>
            <pc:docMk/>
            <pc:sldMk cId="3472547016" sldId="257"/>
            <ac:spMk id="2" creationId="{969C3948-7D63-D6A3-85DD-C47A0C4B23B6}"/>
          </ac:spMkLst>
        </pc:spChg>
        <pc:spChg chg="mod">
          <ac:chgData name="Blessing Achimugu" userId="c4f3c41c6e4ffa1a" providerId="Windows Live" clId="Web-{2308C243-010C-401B-A14F-36C68DEB4EDC}" dt="2023-10-25T17:15:20.042" v="2968" actId="20577"/>
          <ac:spMkLst>
            <pc:docMk/>
            <pc:sldMk cId="3472547016" sldId="257"/>
            <ac:spMk id="3" creationId="{202CF552-87BD-4F7F-04E1-A3D6D7BCC9EC}"/>
          </ac:spMkLst>
        </pc:spChg>
        <pc:spChg chg="add del">
          <ac:chgData name="Blessing Achimugu" userId="c4f3c41c6e4ffa1a" providerId="Windows Live" clId="Web-{2308C243-010C-401B-A14F-36C68DEB4EDC}" dt="2023-10-25T12:51:45.075" v="104"/>
          <ac:spMkLst>
            <pc:docMk/>
            <pc:sldMk cId="3472547016" sldId="257"/>
            <ac:spMk id="8" creationId="{B937640E-EF7A-4A6C-A950-D12B7D5C923E}"/>
          </ac:spMkLst>
        </pc:spChg>
        <pc:spChg chg="add del">
          <ac:chgData name="Blessing Achimugu" userId="c4f3c41c6e4ffa1a" providerId="Windows Live" clId="Web-{2308C243-010C-401B-A14F-36C68DEB4EDC}" dt="2023-10-25T12:51:45.075" v="104"/>
          <ac:spMkLst>
            <pc:docMk/>
            <pc:sldMk cId="3472547016" sldId="257"/>
            <ac:spMk id="10" creationId="{D72B6D96-D9A2-4E4A-8064-FCA9A1D3F647}"/>
          </ac:spMkLst>
        </pc:spChg>
        <pc:spChg chg="add del">
          <ac:chgData name="Blessing Achimugu" userId="c4f3c41c6e4ffa1a" providerId="Windows Live" clId="Web-{2308C243-010C-401B-A14F-36C68DEB4EDC}" dt="2023-10-25T12:51:45.075" v="104"/>
          <ac:spMkLst>
            <pc:docMk/>
            <pc:sldMk cId="3472547016" sldId="257"/>
            <ac:spMk id="12" creationId="{64ADF8E3-1B35-4C33-95FB-BAAD781AF743}"/>
          </ac:spMkLst>
        </pc:spChg>
        <pc:spChg chg="add">
          <ac:chgData name="Blessing Achimugu" userId="c4f3c41c6e4ffa1a" providerId="Windows Live" clId="Web-{2308C243-010C-401B-A14F-36C68DEB4EDC}" dt="2023-10-25T12:51:45.075" v="104"/>
          <ac:spMkLst>
            <pc:docMk/>
            <pc:sldMk cId="3472547016" sldId="257"/>
            <ac:spMk id="17" creationId="{B937640E-EF7A-4A6C-A950-D12B7D5C923E}"/>
          </ac:spMkLst>
        </pc:spChg>
        <pc:spChg chg="add">
          <ac:chgData name="Blessing Achimugu" userId="c4f3c41c6e4ffa1a" providerId="Windows Live" clId="Web-{2308C243-010C-401B-A14F-36C68DEB4EDC}" dt="2023-10-25T12:51:45.075" v="104"/>
          <ac:spMkLst>
            <pc:docMk/>
            <pc:sldMk cId="3472547016" sldId="257"/>
            <ac:spMk id="19" creationId="{0CF52A5B-5810-4130-A3DB-FD2582D053FB}"/>
          </ac:spMkLst>
        </pc:spChg>
        <pc:spChg chg="add">
          <ac:chgData name="Blessing Achimugu" userId="c4f3c41c6e4ffa1a" providerId="Windows Live" clId="Web-{2308C243-010C-401B-A14F-36C68DEB4EDC}" dt="2023-10-25T12:51:45.075" v="104"/>
          <ac:spMkLst>
            <pc:docMk/>
            <pc:sldMk cId="3472547016" sldId="257"/>
            <ac:spMk id="21" creationId="{B8FE145C-BED6-4533-8211-7AC773F7A26A}"/>
          </ac:spMkLst>
        </pc:spChg>
      </pc:sldChg>
      <pc:sldChg chg="addSp delSp modSp new mod modTransition setBg modClrScheme addAnim delAnim chgLayout">
        <pc:chgData name="Blessing Achimugu" userId="c4f3c41c6e4ffa1a" providerId="Windows Live" clId="Web-{2308C243-010C-401B-A14F-36C68DEB4EDC}" dt="2023-10-25T19:30:32.267" v="7941" actId="20577"/>
        <pc:sldMkLst>
          <pc:docMk/>
          <pc:sldMk cId="649414819" sldId="258"/>
        </pc:sldMkLst>
        <pc:spChg chg="add mod">
          <ac:chgData name="Blessing Achimugu" userId="c4f3c41c6e4ffa1a" providerId="Windows Live" clId="Web-{2308C243-010C-401B-A14F-36C68DEB4EDC}" dt="2023-10-25T17:51:27.608" v="6151" actId="20577"/>
          <ac:spMkLst>
            <pc:docMk/>
            <pc:sldMk cId="649414819" sldId="258"/>
            <ac:spMk id="2" creationId="{9AA1A476-4CA7-86AE-97F2-7771BFF06AF4}"/>
          </ac:spMkLst>
        </pc:spChg>
        <pc:spChg chg="add mod">
          <ac:chgData name="Blessing Achimugu" userId="c4f3c41c6e4ffa1a" providerId="Windows Live" clId="Web-{2308C243-010C-401B-A14F-36C68DEB4EDC}" dt="2023-10-25T19:30:32.267" v="7941" actId="20577"/>
          <ac:spMkLst>
            <pc:docMk/>
            <pc:sldMk cId="649414819" sldId="258"/>
            <ac:spMk id="3" creationId="{5A2060CB-22CF-A96A-4AFF-AB5D8E62FBE2}"/>
          </ac:spMkLst>
        </pc:spChg>
        <pc:spChg chg="add del">
          <ac:chgData name="Blessing Achimugu" userId="c4f3c41c6e4ffa1a" providerId="Windows Live" clId="Web-{2308C243-010C-401B-A14F-36C68DEB4EDC}" dt="2023-10-25T12:56:29.238" v="152"/>
          <ac:spMkLst>
            <pc:docMk/>
            <pc:sldMk cId="649414819" sldId="258"/>
            <ac:spMk id="8" creationId="{B937640E-EF7A-4A6C-A950-D12B7D5C923E}"/>
          </ac:spMkLst>
        </pc:spChg>
        <pc:spChg chg="add del">
          <ac:chgData name="Blessing Achimugu" userId="c4f3c41c6e4ffa1a" providerId="Windows Live" clId="Web-{2308C243-010C-401B-A14F-36C68DEB4EDC}" dt="2023-10-25T12:56:29.238" v="152"/>
          <ac:spMkLst>
            <pc:docMk/>
            <pc:sldMk cId="649414819" sldId="258"/>
            <ac:spMk id="10" creationId="{D72B6D96-D9A2-4E4A-8064-FCA9A1D3F647}"/>
          </ac:spMkLst>
        </pc:spChg>
        <pc:spChg chg="add del">
          <ac:chgData name="Blessing Achimugu" userId="c4f3c41c6e4ffa1a" providerId="Windows Live" clId="Web-{2308C243-010C-401B-A14F-36C68DEB4EDC}" dt="2023-10-25T12:56:29.238" v="152"/>
          <ac:spMkLst>
            <pc:docMk/>
            <pc:sldMk cId="649414819" sldId="258"/>
            <ac:spMk id="12" creationId="{64ADF8E3-1B35-4C33-95FB-BAAD781AF743}"/>
          </ac:spMkLst>
        </pc:spChg>
        <pc:spChg chg="add">
          <ac:chgData name="Blessing Achimugu" userId="c4f3c41c6e4ffa1a" providerId="Windows Live" clId="Web-{2308C243-010C-401B-A14F-36C68DEB4EDC}" dt="2023-10-25T12:56:29.238" v="153"/>
          <ac:spMkLst>
            <pc:docMk/>
            <pc:sldMk cId="649414819" sldId="258"/>
            <ac:spMk id="14" creationId="{B937640E-EF7A-4A6C-A950-D12B7D5C923E}"/>
          </ac:spMkLst>
        </pc:spChg>
        <pc:spChg chg="add">
          <ac:chgData name="Blessing Achimugu" userId="c4f3c41c6e4ffa1a" providerId="Windows Live" clId="Web-{2308C243-010C-401B-A14F-36C68DEB4EDC}" dt="2023-10-25T12:56:29.238" v="153"/>
          <ac:spMkLst>
            <pc:docMk/>
            <pc:sldMk cId="649414819" sldId="258"/>
            <ac:spMk id="15" creationId="{400B39A6-D628-4338-9D6E-995B6A739DAB}"/>
          </ac:spMkLst>
        </pc:spChg>
        <pc:spChg chg="add">
          <ac:chgData name="Blessing Achimugu" userId="c4f3c41c6e4ffa1a" providerId="Windows Live" clId="Web-{2308C243-010C-401B-A14F-36C68DEB4EDC}" dt="2023-10-25T12:56:29.238" v="153"/>
          <ac:spMkLst>
            <pc:docMk/>
            <pc:sldMk cId="649414819" sldId="258"/>
            <ac:spMk id="16" creationId="{C2EB82B4-D9A1-4145-93F1-004DC0B9BBDD}"/>
          </ac:spMkLst>
        </pc:spChg>
      </pc:sldChg>
      <pc:sldChg chg="modSp add ord replId modTransition addAnim">
        <pc:chgData name="Blessing Achimugu" userId="c4f3c41c6e4ffa1a" providerId="Windows Live" clId="Web-{2308C243-010C-401B-A14F-36C68DEB4EDC}" dt="2023-10-25T19:28:43.748" v="7934" actId="20577"/>
        <pc:sldMkLst>
          <pc:docMk/>
          <pc:sldMk cId="3166383132" sldId="259"/>
        </pc:sldMkLst>
        <pc:spChg chg="mod">
          <ac:chgData name="Blessing Achimugu" userId="c4f3c41c6e4ffa1a" providerId="Windows Live" clId="Web-{2308C243-010C-401B-A14F-36C68DEB4EDC}" dt="2023-10-25T17:51:59.625" v="6155" actId="20577"/>
          <ac:spMkLst>
            <pc:docMk/>
            <pc:sldMk cId="3166383132" sldId="259"/>
            <ac:spMk id="2" creationId="{9AA1A476-4CA7-86AE-97F2-7771BFF06AF4}"/>
          </ac:spMkLst>
        </pc:spChg>
        <pc:spChg chg="mod">
          <ac:chgData name="Blessing Achimugu" userId="c4f3c41c6e4ffa1a" providerId="Windows Live" clId="Web-{2308C243-010C-401B-A14F-36C68DEB4EDC}" dt="2023-10-25T19:28:43.748" v="7934" actId="20577"/>
          <ac:spMkLst>
            <pc:docMk/>
            <pc:sldMk cId="3166383132" sldId="259"/>
            <ac:spMk id="3" creationId="{5A2060CB-22CF-A96A-4AFF-AB5D8E62FBE2}"/>
          </ac:spMkLst>
        </pc:spChg>
      </pc:sldChg>
      <pc:sldChg chg="modSp add replId modTransition addAnim">
        <pc:chgData name="Blessing Achimugu" userId="c4f3c41c6e4ffa1a" providerId="Windows Live" clId="Web-{2308C243-010C-401B-A14F-36C68DEB4EDC}" dt="2023-10-25T19:27:16.463" v="7928" actId="20577"/>
        <pc:sldMkLst>
          <pc:docMk/>
          <pc:sldMk cId="2982960076" sldId="260"/>
        </pc:sldMkLst>
        <pc:spChg chg="mod">
          <ac:chgData name="Blessing Achimugu" userId="c4f3c41c6e4ffa1a" providerId="Windows Live" clId="Web-{2308C243-010C-401B-A14F-36C68DEB4EDC}" dt="2023-10-25T17:51:08.545" v="6149" actId="20577"/>
          <ac:spMkLst>
            <pc:docMk/>
            <pc:sldMk cId="2982960076" sldId="260"/>
            <ac:spMk id="2" creationId="{9AA1A476-4CA7-86AE-97F2-7771BFF06AF4}"/>
          </ac:spMkLst>
        </pc:spChg>
        <pc:spChg chg="mod">
          <ac:chgData name="Blessing Achimugu" userId="c4f3c41c6e4ffa1a" providerId="Windows Live" clId="Web-{2308C243-010C-401B-A14F-36C68DEB4EDC}" dt="2023-10-25T19:27:16.463" v="7928" actId="20577"/>
          <ac:spMkLst>
            <pc:docMk/>
            <pc:sldMk cId="2982960076" sldId="260"/>
            <ac:spMk id="3" creationId="{5A2060CB-22CF-A96A-4AFF-AB5D8E62FBE2}"/>
          </ac:spMkLst>
        </pc:spChg>
      </pc:sldChg>
      <pc:sldChg chg="modSp add replId modTransition addAnim">
        <pc:chgData name="Blessing Achimugu" userId="c4f3c41c6e4ffa1a" providerId="Windows Live" clId="Web-{2308C243-010C-401B-A14F-36C68DEB4EDC}" dt="2023-10-25T19:29:07.842" v="7936" actId="20577"/>
        <pc:sldMkLst>
          <pc:docMk/>
          <pc:sldMk cId="1873152471" sldId="261"/>
        </pc:sldMkLst>
        <pc:spChg chg="mod">
          <ac:chgData name="Blessing Achimugu" userId="c4f3c41c6e4ffa1a" providerId="Windows Live" clId="Web-{2308C243-010C-401B-A14F-36C68DEB4EDC}" dt="2023-10-25T17:54:19.614" v="6163" actId="20577"/>
          <ac:spMkLst>
            <pc:docMk/>
            <pc:sldMk cId="1873152471" sldId="261"/>
            <ac:spMk id="2" creationId="{9AA1A476-4CA7-86AE-97F2-7771BFF06AF4}"/>
          </ac:spMkLst>
        </pc:spChg>
        <pc:spChg chg="mod">
          <ac:chgData name="Blessing Achimugu" userId="c4f3c41c6e4ffa1a" providerId="Windows Live" clId="Web-{2308C243-010C-401B-A14F-36C68DEB4EDC}" dt="2023-10-25T19:29:07.842" v="7936" actId="20577"/>
          <ac:spMkLst>
            <pc:docMk/>
            <pc:sldMk cId="1873152471" sldId="261"/>
            <ac:spMk id="3" creationId="{5A2060CB-22CF-A96A-4AFF-AB5D8E62FBE2}"/>
          </ac:spMkLst>
        </pc:spChg>
      </pc:sldChg>
      <pc:sldChg chg="modSp add replId modTransition addAnim">
        <pc:chgData name="Blessing Achimugu" userId="c4f3c41c6e4ffa1a" providerId="Windows Live" clId="Web-{2308C243-010C-401B-A14F-36C68DEB4EDC}" dt="2023-10-25T19:29:17.499" v="7937" actId="20577"/>
        <pc:sldMkLst>
          <pc:docMk/>
          <pc:sldMk cId="3315488623" sldId="262"/>
        </pc:sldMkLst>
        <pc:spChg chg="mod">
          <ac:chgData name="Blessing Achimugu" userId="c4f3c41c6e4ffa1a" providerId="Windows Live" clId="Web-{2308C243-010C-401B-A14F-36C68DEB4EDC}" dt="2023-10-25T17:54:51.631" v="6168" actId="20577"/>
          <ac:spMkLst>
            <pc:docMk/>
            <pc:sldMk cId="3315488623" sldId="262"/>
            <ac:spMk id="2" creationId="{9AA1A476-4CA7-86AE-97F2-7771BFF06AF4}"/>
          </ac:spMkLst>
        </pc:spChg>
        <pc:spChg chg="mod">
          <ac:chgData name="Blessing Achimugu" userId="c4f3c41c6e4ffa1a" providerId="Windows Live" clId="Web-{2308C243-010C-401B-A14F-36C68DEB4EDC}" dt="2023-10-25T19:29:17.499" v="7937" actId="20577"/>
          <ac:spMkLst>
            <pc:docMk/>
            <pc:sldMk cId="3315488623" sldId="262"/>
            <ac:spMk id="3" creationId="{5A2060CB-22CF-A96A-4AFF-AB5D8E62FBE2}"/>
          </ac:spMkLst>
        </pc:spChg>
      </pc:sldChg>
      <pc:sldChg chg="modSp add replId">
        <pc:chgData name="Blessing Achimugu" userId="c4f3c41c6e4ffa1a" providerId="Windows Live" clId="Web-{2308C243-010C-401B-A14F-36C68DEB4EDC}" dt="2023-10-25T19:28:20.747" v="7933" actId="20577"/>
        <pc:sldMkLst>
          <pc:docMk/>
          <pc:sldMk cId="2013098740" sldId="263"/>
        </pc:sldMkLst>
        <pc:spChg chg="mod">
          <ac:chgData name="Blessing Achimugu" userId="c4f3c41c6e4ffa1a" providerId="Windows Live" clId="Web-{2308C243-010C-401B-A14F-36C68DEB4EDC}" dt="2023-10-25T19:28:20.747" v="7933" actId="20577"/>
          <ac:spMkLst>
            <pc:docMk/>
            <pc:sldMk cId="2013098740" sldId="263"/>
            <ac:spMk id="3" creationId="{5A2060CB-22CF-A96A-4AFF-AB5D8E62FBE2}"/>
          </ac:spMkLst>
        </pc:spChg>
      </pc:sldChg>
      <pc:sldMasterChg chg="del delSldLayout">
        <pc:chgData name="Blessing Achimugu" userId="c4f3c41c6e4ffa1a" providerId="Windows Live" clId="Web-{2308C243-010C-401B-A14F-36C68DEB4EDC}" dt="2023-10-25T12:46:18.299" v="0"/>
        <pc:sldMasterMkLst>
          <pc:docMk/>
          <pc:sldMasterMk cId="2460954070" sldId="2147483660"/>
        </pc:sldMasterMkLst>
        <pc:sldLayoutChg chg="del">
          <pc:chgData name="Blessing Achimugu" userId="c4f3c41c6e4ffa1a" providerId="Windows Live" clId="Web-{2308C243-010C-401B-A14F-36C68DEB4EDC}" dt="2023-10-25T12:46:18.299" v="0"/>
          <pc:sldLayoutMkLst>
            <pc:docMk/>
            <pc:sldMasterMk cId="2460954070" sldId="2147483660"/>
            <pc:sldLayoutMk cId="2385387890" sldId="2147483661"/>
          </pc:sldLayoutMkLst>
        </pc:sldLayoutChg>
        <pc:sldLayoutChg chg="del">
          <pc:chgData name="Blessing Achimugu" userId="c4f3c41c6e4ffa1a" providerId="Windows Live" clId="Web-{2308C243-010C-401B-A14F-36C68DEB4EDC}" dt="2023-10-25T12:46:18.299" v="0"/>
          <pc:sldLayoutMkLst>
            <pc:docMk/>
            <pc:sldMasterMk cId="2460954070" sldId="2147483660"/>
            <pc:sldLayoutMk cId="949138452" sldId="2147483662"/>
          </pc:sldLayoutMkLst>
        </pc:sldLayoutChg>
        <pc:sldLayoutChg chg="del">
          <pc:chgData name="Blessing Achimugu" userId="c4f3c41c6e4ffa1a" providerId="Windows Live" clId="Web-{2308C243-010C-401B-A14F-36C68DEB4EDC}" dt="2023-10-25T12:46:18.299" v="0"/>
          <pc:sldLayoutMkLst>
            <pc:docMk/>
            <pc:sldMasterMk cId="2460954070" sldId="2147483660"/>
            <pc:sldLayoutMk cId="2591524520" sldId="2147483663"/>
          </pc:sldLayoutMkLst>
        </pc:sldLayoutChg>
        <pc:sldLayoutChg chg="del">
          <pc:chgData name="Blessing Achimugu" userId="c4f3c41c6e4ffa1a" providerId="Windows Live" clId="Web-{2308C243-010C-401B-A14F-36C68DEB4EDC}" dt="2023-10-25T12:46:18.299" v="0"/>
          <pc:sldLayoutMkLst>
            <pc:docMk/>
            <pc:sldMasterMk cId="2460954070" sldId="2147483660"/>
            <pc:sldLayoutMk cId="1203092039" sldId="2147483664"/>
          </pc:sldLayoutMkLst>
        </pc:sldLayoutChg>
        <pc:sldLayoutChg chg="del">
          <pc:chgData name="Blessing Achimugu" userId="c4f3c41c6e4ffa1a" providerId="Windows Live" clId="Web-{2308C243-010C-401B-A14F-36C68DEB4EDC}" dt="2023-10-25T12:46:18.299" v="0"/>
          <pc:sldLayoutMkLst>
            <pc:docMk/>
            <pc:sldMasterMk cId="2460954070" sldId="2147483660"/>
            <pc:sldLayoutMk cId="3733172339" sldId="2147483665"/>
          </pc:sldLayoutMkLst>
        </pc:sldLayoutChg>
        <pc:sldLayoutChg chg="del">
          <pc:chgData name="Blessing Achimugu" userId="c4f3c41c6e4ffa1a" providerId="Windows Live" clId="Web-{2308C243-010C-401B-A14F-36C68DEB4EDC}" dt="2023-10-25T12:46:18.299" v="0"/>
          <pc:sldLayoutMkLst>
            <pc:docMk/>
            <pc:sldMasterMk cId="2460954070" sldId="2147483660"/>
            <pc:sldLayoutMk cId="3210312558" sldId="2147483666"/>
          </pc:sldLayoutMkLst>
        </pc:sldLayoutChg>
        <pc:sldLayoutChg chg="del">
          <pc:chgData name="Blessing Achimugu" userId="c4f3c41c6e4ffa1a" providerId="Windows Live" clId="Web-{2308C243-010C-401B-A14F-36C68DEB4EDC}" dt="2023-10-25T12:46:18.299" v="0"/>
          <pc:sldLayoutMkLst>
            <pc:docMk/>
            <pc:sldMasterMk cId="2460954070" sldId="2147483660"/>
            <pc:sldLayoutMk cId="3146388984" sldId="2147483667"/>
          </pc:sldLayoutMkLst>
        </pc:sldLayoutChg>
        <pc:sldLayoutChg chg="del">
          <pc:chgData name="Blessing Achimugu" userId="c4f3c41c6e4ffa1a" providerId="Windows Live" clId="Web-{2308C243-010C-401B-A14F-36C68DEB4EDC}" dt="2023-10-25T12:46:18.299" v="0"/>
          <pc:sldLayoutMkLst>
            <pc:docMk/>
            <pc:sldMasterMk cId="2460954070" sldId="2147483660"/>
            <pc:sldLayoutMk cId="3171841454" sldId="2147483668"/>
          </pc:sldLayoutMkLst>
        </pc:sldLayoutChg>
        <pc:sldLayoutChg chg="del">
          <pc:chgData name="Blessing Achimugu" userId="c4f3c41c6e4ffa1a" providerId="Windows Live" clId="Web-{2308C243-010C-401B-A14F-36C68DEB4EDC}" dt="2023-10-25T12:46:18.299" v="0"/>
          <pc:sldLayoutMkLst>
            <pc:docMk/>
            <pc:sldMasterMk cId="2460954070" sldId="2147483660"/>
            <pc:sldLayoutMk cId="1718958274" sldId="2147483669"/>
          </pc:sldLayoutMkLst>
        </pc:sldLayoutChg>
        <pc:sldLayoutChg chg="del">
          <pc:chgData name="Blessing Achimugu" userId="c4f3c41c6e4ffa1a" providerId="Windows Live" clId="Web-{2308C243-010C-401B-A14F-36C68DEB4EDC}" dt="2023-10-25T12:46:18.299" v="0"/>
          <pc:sldLayoutMkLst>
            <pc:docMk/>
            <pc:sldMasterMk cId="2460954070" sldId="2147483660"/>
            <pc:sldLayoutMk cId="2202905451" sldId="2147483670"/>
          </pc:sldLayoutMkLst>
        </pc:sldLayoutChg>
        <pc:sldLayoutChg chg="del">
          <pc:chgData name="Blessing Achimugu" userId="c4f3c41c6e4ffa1a" providerId="Windows Live" clId="Web-{2308C243-010C-401B-A14F-36C68DEB4EDC}" dt="2023-10-25T12:46:18.299" v="0"/>
          <pc:sldLayoutMkLst>
            <pc:docMk/>
            <pc:sldMasterMk cId="2460954070" sldId="2147483660"/>
            <pc:sldLayoutMk cId="3479445657" sldId="2147483671"/>
          </pc:sldLayoutMkLst>
        </pc:sldLayoutChg>
      </pc:sldMasterChg>
      <pc:sldMasterChg chg="add del addSldLayout delSldLayout">
        <pc:chgData name="Blessing Achimugu" userId="c4f3c41c6e4ffa1a" providerId="Windows Live" clId="Web-{2308C243-010C-401B-A14F-36C68DEB4EDC}" dt="2023-10-25T12:47:20.101" v="33"/>
        <pc:sldMasterMkLst>
          <pc:docMk/>
          <pc:sldMasterMk cId="3086534164" sldId="2147483685"/>
        </pc:sldMasterMkLst>
        <pc:sldLayoutChg chg="add del">
          <pc:chgData name="Blessing Achimugu" userId="c4f3c41c6e4ffa1a" providerId="Windows Live" clId="Web-{2308C243-010C-401B-A14F-36C68DEB4EDC}" dt="2023-10-25T12:47:20.101" v="33"/>
          <pc:sldLayoutMkLst>
            <pc:docMk/>
            <pc:sldMasterMk cId="3086534164" sldId="2147483685"/>
            <pc:sldLayoutMk cId="4266972826" sldId="2147483674"/>
          </pc:sldLayoutMkLst>
        </pc:sldLayoutChg>
        <pc:sldLayoutChg chg="add del">
          <pc:chgData name="Blessing Achimugu" userId="c4f3c41c6e4ffa1a" providerId="Windows Live" clId="Web-{2308C243-010C-401B-A14F-36C68DEB4EDC}" dt="2023-10-25T12:47:20.101" v="33"/>
          <pc:sldLayoutMkLst>
            <pc:docMk/>
            <pc:sldMasterMk cId="3086534164" sldId="2147483685"/>
            <pc:sldLayoutMk cId="624785992" sldId="2147483675"/>
          </pc:sldLayoutMkLst>
        </pc:sldLayoutChg>
        <pc:sldLayoutChg chg="add del">
          <pc:chgData name="Blessing Achimugu" userId="c4f3c41c6e4ffa1a" providerId="Windows Live" clId="Web-{2308C243-010C-401B-A14F-36C68DEB4EDC}" dt="2023-10-25T12:47:20.101" v="33"/>
          <pc:sldLayoutMkLst>
            <pc:docMk/>
            <pc:sldMasterMk cId="3086534164" sldId="2147483685"/>
            <pc:sldLayoutMk cId="545988919" sldId="2147483676"/>
          </pc:sldLayoutMkLst>
        </pc:sldLayoutChg>
        <pc:sldLayoutChg chg="add del">
          <pc:chgData name="Blessing Achimugu" userId="c4f3c41c6e4ffa1a" providerId="Windows Live" clId="Web-{2308C243-010C-401B-A14F-36C68DEB4EDC}" dt="2023-10-25T12:47:20.101" v="33"/>
          <pc:sldLayoutMkLst>
            <pc:docMk/>
            <pc:sldMasterMk cId="3086534164" sldId="2147483685"/>
            <pc:sldLayoutMk cId="4288153526" sldId="2147483677"/>
          </pc:sldLayoutMkLst>
        </pc:sldLayoutChg>
        <pc:sldLayoutChg chg="add del">
          <pc:chgData name="Blessing Achimugu" userId="c4f3c41c6e4ffa1a" providerId="Windows Live" clId="Web-{2308C243-010C-401B-A14F-36C68DEB4EDC}" dt="2023-10-25T12:47:20.101" v="33"/>
          <pc:sldLayoutMkLst>
            <pc:docMk/>
            <pc:sldMasterMk cId="3086534164" sldId="2147483685"/>
            <pc:sldLayoutMk cId="644558002" sldId="2147483678"/>
          </pc:sldLayoutMkLst>
        </pc:sldLayoutChg>
        <pc:sldLayoutChg chg="add del">
          <pc:chgData name="Blessing Achimugu" userId="c4f3c41c6e4ffa1a" providerId="Windows Live" clId="Web-{2308C243-010C-401B-A14F-36C68DEB4EDC}" dt="2023-10-25T12:47:20.101" v="33"/>
          <pc:sldLayoutMkLst>
            <pc:docMk/>
            <pc:sldMasterMk cId="3086534164" sldId="2147483685"/>
            <pc:sldLayoutMk cId="1726785547" sldId="2147483679"/>
          </pc:sldLayoutMkLst>
        </pc:sldLayoutChg>
        <pc:sldLayoutChg chg="add del">
          <pc:chgData name="Blessing Achimugu" userId="c4f3c41c6e4ffa1a" providerId="Windows Live" clId="Web-{2308C243-010C-401B-A14F-36C68DEB4EDC}" dt="2023-10-25T12:47:20.101" v="33"/>
          <pc:sldLayoutMkLst>
            <pc:docMk/>
            <pc:sldMasterMk cId="3086534164" sldId="2147483685"/>
            <pc:sldLayoutMk cId="3050916219" sldId="2147483680"/>
          </pc:sldLayoutMkLst>
        </pc:sldLayoutChg>
        <pc:sldLayoutChg chg="add del">
          <pc:chgData name="Blessing Achimugu" userId="c4f3c41c6e4ffa1a" providerId="Windows Live" clId="Web-{2308C243-010C-401B-A14F-36C68DEB4EDC}" dt="2023-10-25T12:47:20.101" v="33"/>
          <pc:sldLayoutMkLst>
            <pc:docMk/>
            <pc:sldMasterMk cId="3086534164" sldId="2147483685"/>
            <pc:sldLayoutMk cId="4214924968" sldId="2147483681"/>
          </pc:sldLayoutMkLst>
        </pc:sldLayoutChg>
        <pc:sldLayoutChg chg="add del">
          <pc:chgData name="Blessing Achimugu" userId="c4f3c41c6e4ffa1a" providerId="Windows Live" clId="Web-{2308C243-010C-401B-A14F-36C68DEB4EDC}" dt="2023-10-25T12:47:20.101" v="33"/>
          <pc:sldLayoutMkLst>
            <pc:docMk/>
            <pc:sldMasterMk cId="3086534164" sldId="2147483685"/>
            <pc:sldLayoutMk cId="2523533117" sldId="2147483682"/>
          </pc:sldLayoutMkLst>
        </pc:sldLayoutChg>
        <pc:sldLayoutChg chg="add del">
          <pc:chgData name="Blessing Achimugu" userId="c4f3c41c6e4ffa1a" providerId="Windows Live" clId="Web-{2308C243-010C-401B-A14F-36C68DEB4EDC}" dt="2023-10-25T12:47:20.101" v="33"/>
          <pc:sldLayoutMkLst>
            <pc:docMk/>
            <pc:sldMasterMk cId="3086534164" sldId="2147483685"/>
            <pc:sldLayoutMk cId="2858471122" sldId="2147483683"/>
          </pc:sldLayoutMkLst>
        </pc:sldLayoutChg>
        <pc:sldLayoutChg chg="add del">
          <pc:chgData name="Blessing Achimugu" userId="c4f3c41c6e4ffa1a" providerId="Windows Live" clId="Web-{2308C243-010C-401B-A14F-36C68DEB4EDC}" dt="2023-10-25T12:47:20.101" v="33"/>
          <pc:sldLayoutMkLst>
            <pc:docMk/>
            <pc:sldMasterMk cId="3086534164" sldId="2147483685"/>
            <pc:sldLayoutMk cId="3795215011" sldId="2147483684"/>
          </pc:sldLayoutMkLst>
        </pc:sldLayoutChg>
      </pc:sldMasterChg>
      <pc:sldMasterChg chg="add addSldLayout">
        <pc:chgData name="Blessing Achimugu" userId="c4f3c41c6e4ffa1a" providerId="Windows Live" clId="Web-{2308C243-010C-401B-A14F-36C68DEB4EDC}" dt="2023-10-25T12:47:20.101" v="33"/>
        <pc:sldMasterMkLst>
          <pc:docMk/>
          <pc:sldMasterMk cId="1921701683" sldId="2147483735"/>
        </pc:sldMasterMkLst>
        <pc:sldLayoutChg chg="add">
          <pc:chgData name="Blessing Achimugu" userId="c4f3c41c6e4ffa1a" providerId="Windows Live" clId="Web-{2308C243-010C-401B-A14F-36C68DEB4EDC}" dt="2023-10-25T12:47:20.101" v="33"/>
          <pc:sldLayoutMkLst>
            <pc:docMk/>
            <pc:sldMasterMk cId="1921701683" sldId="2147483735"/>
            <pc:sldLayoutMk cId="2447461737" sldId="2147483724"/>
          </pc:sldLayoutMkLst>
        </pc:sldLayoutChg>
        <pc:sldLayoutChg chg="add">
          <pc:chgData name="Blessing Achimugu" userId="c4f3c41c6e4ffa1a" providerId="Windows Live" clId="Web-{2308C243-010C-401B-A14F-36C68DEB4EDC}" dt="2023-10-25T12:47:20.101" v="33"/>
          <pc:sldLayoutMkLst>
            <pc:docMk/>
            <pc:sldMasterMk cId="1921701683" sldId="2147483735"/>
            <pc:sldLayoutMk cId="3478346526" sldId="2147483725"/>
          </pc:sldLayoutMkLst>
        </pc:sldLayoutChg>
        <pc:sldLayoutChg chg="add">
          <pc:chgData name="Blessing Achimugu" userId="c4f3c41c6e4ffa1a" providerId="Windows Live" clId="Web-{2308C243-010C-401B-A14F-36C68DEB4EDC}" dt="2023-10-25T12:47:20.101" v="33"/>
          <pc:sldLayoutMkLst>
            <pc:docMk/>
            <pc:sldMasterMk cId="1921701683" sldId="2147483735"/>
            <pc:sldLayoutMk cId="3641403951" sldId="2147483726"/>
          </pc:sldLayoutMkLst>
        </pc:sldLayoutChg>
        <pc:sldLayoutChg chg="add">
          <pc:chgData name="Blessing Achimugu" userId="c4f3c41c6e4ffa1a" providerId="Windows Live" clId="Web-{2308C243-010C-401B-A14F-36C68DEB4EDC}" dt="2023-10-25T12:47:20.101" v="33"/>
          <pc:sldLayoutMkLst>
            <pc:docMk/>
            <pc:sldMasterMk cId="1921701683" sldId="2147483735"/>
            <pc:sldLayoutMk cId="814014985" sldId="2147483727"/>
          </pc:sldLayoutMkLst>
        </pc:sldLayoutChg>
        <pc:sldLayoutChg chg="add">
          <pc:chgData name="Blessing Achimugu" userId="c4f3c41c6e4ffa1a" providerId="Windows Live" clId="Web-{2308C243-010C-401B-A14F-36C68DEB4EDC}" dt="2023-10-25T12:47:20.101" v="33"/>
          <pc:sldLayoutMkLst>
            <pc:docMk/>
            <pc:sldMasterMk cId="1921701683" sldId="2147483735"/>
            <pc:sldLayoutMk cId="2603814913" sldId="2147483728"/>
          </pc:sldLayoutMkLst>
        </pc:sldLayoutChg>
        <pc:sldLayoutChg chg="add">
          <pc:chgData name="Blessing Achimugu" userId="c4f3c41c6e4ffa1a" providerId="Windows Live" clId="Web-{2308C243-010C-401B-A14F-36C68DEB4EDC}" dt="2023-10-25T12:47:20.101" v="33"/>
          <pc:sldLayoutMkLst>
            <pc:docMk/>
            <pc:sldMasterMk cId="1921701683" sldId="2147483735"/>
            <pc:sldLayoutMk cId="154607149" sldId="2147483729"/>
          </pc:sldLayoutMkLst>
        </pc:sldLayoutChg>
        <pc:sldLayoutChg chg="add">
          <pc:chgData name="Blessing Achimugu" userId="c4f3c41c6e4ffa1a" providerId="Windows Live" clId="Web-{2308C243-010C-401B-A14F-36C68DEB4EDC}" dt="2023-10-25T12:47:20.101" v="33"/>
          <pc:sldLayoutMkLst>
            <pc:docMk/>
            <pc:sldMasterMk cId="1921701683" sldId="2147483735"/>
            <pc:sldLayoutMk cId="678689133" sldId="2147483730"/>
          </pc:sldLayoutMkLst>
        </pc:sldLayoutChg>
        <pc:sldLayoutChg chg="add">
          <pc:chgData name="Blessing Achimugu" userId="c4f3c41c6e4ffa1a" providerId="Windows Live" clId="Web-{2308C243-010C-401B-A14F-36C68DEB4EDC}" dt="2023-10-25T12:47:20.101" v="33"/>
          <pc:sldLayoutMkLst>
            <pc:docMk/>
            <pc:sldMasterMk cId="1921701683" sldId="2147483735"/>
            <pc:sldLayoutMk cId="827850448" sldId="2147483731"/>
          </pc:sldLayoutMkLst>
        </pc:sldLayoutChg>
        <pc:sldLayoutChg chg="add">
          <pc:chgData name="Blessing Achimugu" userId="c4f3c41c6e4ffa1a" providerId="Windows Live" clId="Web-{2308C243-010C-401B-A14F-36C68DEB4EDC}" dt="2023-10-25T12:47:20.101" v="33"/>
          <pc:sldLayoutMkLst>
            <pc:docMk/>
            <pc:sldMasterMk cId="1921701683" sldId="2147483735"/>
            <pc:sldLayoutMk cId="2547951502" sldId="2147483732"/>
          </pc:sldLayoutMkLst>
        </pc:sldLayoutChg>
        <pc:sldLayoutChg chg="add">
          <pc:chgData name="Blessing Achimugu" userId="c4f3c41c6e4ffa1a" providerId="Windows Live" clId="Web-{2308C243-010C-401B-A14F-36C68DEB4EDC}" dt="2023-10-25T12:47:20.101" v="33"/>
          <pc:sldLayoutMkLst>
            <pc:docMk/>
            <pc:sldMasterMk cId="1921701683" sldId="2147483735"/>
            <pc:sldLayoutMk cId="3094522078" sldId="2147483733"/>
          </pc:sldLayoutMkLst>
        </pc:sldLayoutChg>
        <pc:sldLayoutChg chg="add">
          <pc:chgData name="Blessing Achimugu" userId="c4f3c41c6e4ffa1a" providerId="Windows Live" clId="Web-{2308C243-010C-401B-A14F-36C68DEB4EDC}" dt="2023-10-25T12:47:20.101" v="33"/>
          <pc:sldLayoutMkLst>
            <pc:docMk/>
            <pc:sldMasterMk cId="1921701683" sldId="2147483735"/>
            <pc:sldLayoutMk cId="1830656746" sldId="2147483734"/>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10/25/2023</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678689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10/25/2023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814014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10/25/2023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4607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10/25/2023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827850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10/25/2023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547951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10/25/2023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094522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10/25/2023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830656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10/25/2023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03814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10/25/2023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44746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10/25/2023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478346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10/25/2023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641403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10/25/2023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1921701683"/>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28" r:id="rId6"/>
    <p:sldLayoutId id="2147483724" r:id="rId7"/>
    <p:sldLayoutId id="2147483725" r:id="rId8"/>
    <p:sldLayoutId id="2147483726" r:id="rId9"/>
    <p:sldLayoutId id="2147483727" r:id="rId10"/>
    <p:sldLayoutId id="2147483729"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Background Fill">
            <a:extLst>
              <a:ext uri="{FF2B5EF4-FFF2-40B4-BE49-F238E27FC236}">
                <a16:creationId xmlns:a16="http://schemas.microsoft.com/office/drawing/2014/main" id="{6083B51F-AB87-41F5-A974-CFB4D9D8FF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DEF7933-0A51-4263-BBA6-4EAA8866D5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474" y="1314449"/>
            <a:ext cx="9474962" cy="5543545"/>
          </a:xfrm>
          <a:custGeom>
            <a:avLst/>
            <a:gdLst>
              <a:gd name="connsiteX0" fmla="*/ 1412408 w 8831334"/>
              <a:gd name="connsiteY0" fmla="*/ 4231273 h 4923095"/>
              <a:gd name="connsiteX1" fmla="*/ 1480115 w 8831334"/>
              <a:gd name="connsiteY1" fmla="*/ 4255873 h 4923095"/>
              <a:gd name="connsiteX2" fmla="*/ 1555026 w 8831334"/>
              <a:gd name="connsiteY2" fmla="*/ 4493895 h 4923095"/>
              <a:gd name="connsiteX3" fmla="*/ 1315323 w 8831334"/>
              <a:gd name="connsiteY3" fmla="*/ 4546785 h 4923095"/>
              <a:gd name="connsiteX4" fmla="*/ 1240411 w 8831334"/>
              <a:gd name="connsiteY4" fmla="*/ 4308763 h 4923095"/>
              <a:gd name="connsiteX5" fmla="*/ 1344748 w 8831334"/>
              <a:gd name="connsiteY5" fmla="*/ 4233023 h 4923095"/>
              <a:gd name="connsiteX6" fmla="*/ 1412408 w 8831334"/>
              <a:gd name="connsiteY6" fmla="*/ 4231273 h 4923095"/>
              <a:gd name="connsiteX7" fmla="*/ 622613 w 8831334"/>
              <a:gd name="connsiteY7" fmla="*/ 3711323 h 4923095"/>
              <a:gd name="connsiteX8" fmla="*/ 726058 w 8831334"/>
              <a:gd name="connsiteY8" fmla="*/ 3713477 h 4923095"/>
              <a:gd name="connsiteX9" fmla="*/ 862930 w 8831334"/>
              <a:gd name="connsiteY9" fmla="*/ 3763207 h 4923095"/>
              <a:gd name="connsiteX10" fmla="*/ 1014368 w 8831334"/>
              <a:gd name="connsiteY10" fmla="*/ 4244384 h 4923095"/>
              <a:gd name="connsiteX11" fmla="*/ 529792 w 8831334"/>
              <a:gd name="connsiteY11" fmla="*/ 4351304 h 4923095"/>
              <a:gd name="connsiteX12" fmla="*/ 378355 w 8831334"/>
              <a:gd name="connsiteY12" fmla="*/ 3870127 h 4923095"/>
              <a:gd name="connsiteX13" fmla="*/ 622613 w 8831334"/>
              <a:gd name="connsiteY13" fmla="*/ 3711323 h 4923095"/>
              <a:gd name="connsiteX14" fmla="*/ 0 w 8831334"/>
              <a:gd name="connsiteY14" fmla="*/ 0 h 4923095"/>
              <a:gd name="connsiteX15" fmla="*/ 7345477 w 8831334"/>
              <a:gd name="connsiteY15" fmla="*/ 0 h 4923095"/>
              <a:gd name="connsiteX16" fmla="*/ 7330937 w 8831334"/>
              <a:gd name="connsiteY16" fmla="*/ 57909 h 4923095"/>
              <a:gd name="connsiteX17" fmla="*/ 7204045 w 8831334"/>
              <a:gd name="connsiteY17" fmla="*/ 525057 h 4923095"/>
              <a:gd name="connsiteX18" fmla="*/ 7423939 w 8831334"/>
              <a:gd name="connsiteY18" fmla="*/ 1259431 h 4923095"/>
              <a:gd name="connsiteX19" fmla="*/ 8123848 w 8831334"/>
              <a:gd name="connsiteY19" fmla="*/ 1829863 h 4923095"/>
              <a:gd name="connsiteX20" fmla="*/ 8304560 w 8831334"/>
              <a:gd name="connsiteY20" fmla="*/ 4410617 h 4923095"/>
              <a:gd name="connsiteX21" fmla="*/ 5824906 w 8831334"/>
              <a:gd name="connsiteY21" fmla="*/ 4582246 h 4923095"/>
              <a:gd name="connsiteX22" fmla="*/ 4814027 w 8831334"/>
              <a:gd name="connsiteY22" fmla="*/ 3900391 h 4923095"/>
              <a:gd name="connsiteX23" fmla="*/ 3389336 w 8831334"/>
              <a:gd name="connsiteY23" fmla="*/ 4033298 h 4923095"/>
              <a:gd name="connsiteX24" fmla="*/ 2844266 w 8831334"/>
              <a:gd name="connsiteY24" fmla="*/ 4497245 h 4923095"/>
              <a:gd name="connsiteX25" fmla="*/ 1361823 w 8831334"/>
              <a:gd name="connsiteY25" fmla="*/ 3978831 h 4923095"/>
              <a:gd name="connsiteX26" fmla="*/ 723961 w 8831334"/>
              <a:gd name="connsiteY26" fmla="*/ 3482165 h 4923095"/>
              <a:gd name="connsiteX27" fmla="*/ 41451 w 8831334"/>
              <a:gd name="connsiteY27" fmla="*/ 3495177 h 4923095"/>
              <a:gd name="connsiteX28" fmla="*/ 0 w 8831334"/>
              <a:gd name="connsiteY28" fmla="*/ 3499960 h 492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831334" h="4923095">
                <a:moveTo>
                  <a:pt x="1412408" y="4231273"/>
                </a:moveTo>
                <a:cubicBezTo>
                  <a:pt x="1435398" y="4234988"/>
                  <a:pt x="1458395" y="4243092"/>
                  <a:pt x="1480115" y="4255873"/>
                </a:cubicBezTo>
                <a:cubicBezTo>
                  <a:pt x="1566994" y="4306997"/>
                  <a:pt x="1600533" y="4413563"/>
                  <a:pt x="1555026" y="4493895"/>
                </a:cubicBezTo>
                <a:cubicBezTo>
                  <a:pt x="1509520" y="4574228"/>
                  <a:pt x="1402201" y="4597907"/>
                  <a:pt x="1315323" y="4546785"/>
                </a:cubicBezTo>
                <a:cubicBezTo>
                  <a:pt x="1228444" y="4495662"/>
                  <a:pt x="1194905" y="4389095"/>
                  <a:pt x="1240411" y="4308763"/>
                </a:cubicBezTo>
                <a:cubicBezTo>
                  <a:pt x="1263164" y="4268597"/>
                  <a:pt x="1301371" y="4242593"/>
                  <a:pt x="1344748" y="4233023"/>
                </a:cubicBezTo>
                <a:cubicBezTo>
                  <a:pt x="1366437" y="4228237"/>
                  <a:pt x="1389419" y="4227559"/>
                  <a:pt x="1412408" y="4231273"/>
                </a:cubicBezTo>
                <a:close/>
                <a:moveTo>
                  <a:pt x="622613" y="3711323"/>
                </a:moveTo>
                <a:cubicBezTo>
                  <a:pt x="656354" y="3707209"/>
                  <a:pt x="691202" y="3707845"/>
                  <a:pt x="726058" y="3713477"/>
                </a:cubicBezTo>
                <a:cubicBezTo>
                  <a:pt x="772533" y="3720984"/>
                  <a:pt x="819023" y="3737370"/>
                  <a:pt x="862930" y="3763207"/>
                </a:cubicBezTo>
                <a:cubicBezTo>
                  <a:pt x="1038560" y="3866555"/>
                  <a:pt x="1106361" y="4081986"/>
                  <a:pt x="1014368" y="4244384"/>
                </a:cubicBezTo>
                <a:cubicBezTo>
                  <a:pt x="922373" y="4406782"/>
                  <a:pt x="705422" y="4454653"/>
                  <a:pt x="529792" y="4351304"/>
                </a:cubicBezTo>
                <a:cubicBezTo>
                  <a:pt x="354162" y="4247957"/>
                  <a:pt x="286361" y="4032525"/>
                  <a:pt x="378355" y="3870127"/>
                </a:cubicBezTo>
                <a:cubicBezTo>
                  <a:pt x="430102" y="3778778"/>
                  <a:pt x="521385" y="3723667"/>
                  <a:pt x="622613" y="3711323"/>
                </a:cubicBezTo>
                <a:close/>
                <a:moveTo>
                  <a:pt x="0" y="0"/>
                </a:moveTo>
                <a:lnTo>
                  <a:pt x="7345477" y="0"/>
                </a:lnTo>
                <a:lnTo>
                  <a:pt x="7330937" y="57909"/>
                </a:lnTo>
                <a:cubicBezTo>
                  <a:pt x="7288864" y="213626"/>
                  <a:pt x="7242961" y="368487"/>
                  <a:pt x="7204045" y="525057"/>
                </a:cubicBezTo>
                <a:cubicBezTo>
                  <a:pt x="7133676" y="809936"/>
                  <a:pt x="7207545" y="1073056"/>
                  <a:pt x="7423939" y="1259431"/>
                </a:cubicBezTo>
                <a:cubicBezTo>
                  <a:pt x="7652783" y="1456418"/>
                  <a:pt x="7881464" y="1655861"/>
                  <a:pt x="8123848" y="1829863"/>
                </a:cubicBezTo>
                <a:cubicBezTo>
                  <a:pt x="9170527" y="2581053"/>
                  <a:pt x="8902406" y="3889765"/>
                  <a:pt x="8304560" y="4410617"/>
                </a:cubicBezTo>
                <a:cubicBezTo>
                  <a:pt x="7554009" y="5063887"/>
                  <a:pt x="6697479" y="5060469"/>
                  <a:pt x="5824906" y="4582246"/>
                </a:cubicBezTo>
                <a:cubicBezTo>
                  <a:pt x="5473190" y="4390333"/>
                  <a:pt x="5153204" y="4124206"/>
                  <a:pt x="4814027" y="3900391"/>
                </a:cubicBezTo>
                <a:cubicBezTo>
                  <a:pt x="4336267" y="3586184"/>
                  <a:pt x="3821519" y="3552717"/>
                  <a:pt x="3389336" y="4033298"/>
                </a:cubicBezTo>
                <a:cubicBezTo>
                  <a:pt x="3228138" y="4212489"/>
                  <a:pt x="3051008" y="4402509"/>
                  <a:pt x="2844266" y="4497245"/>
                </a:cubicBezTo>
                <a:cubicBezTo>
                  <a:pt x="2311195" y="4741524"/>
                  <a:pt x="1799982" y="4540883"/>
                  <a:pt x="1361823" y="3978831"/>
                </a:cubicBezTo>
                <a:cubicBezTo>
                  <a:pt x="1185983" y="3753353"/>
                  <a:pt x="1004288" y="3503556"/>
                  <a:pt x="723961" y="3482165"/>
                </a:cubicBezTo>
                <a:cubicBezTo>
                  <a:pt x="497125" y="3465003"/>
                  <a:pt x="268214" y="3473242"/>
                  <a:pt x="41451" y="3495177"/>
                </a:cubicBezTo>
                <a:lnTo>
                  <a:pt x="0" y="34999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890730" y="3649008"/>
            <a:ext cx="7201539" cy="1827245"/>
          </a:xfrm>
        </p:spPr>
        <p:txBody>
          <a:bodyPr>
            <a:normAutofit fontScale="90000"/>
          </a:bodyPr>
          <a:lstStyle/>
          <a:p>
            <a:pPr algn="ctr"/>
            <a:r>
              <a:rPr lang="en-US" sz="4000" dirty="0">
                <a:latin typeface="Candara"/>
                <a:cs typeface="Posterama"/>
              </a:rPr>
              <a:t>DATA ANALYSIS PROJECT</a:t>
            </a:r>
            <a:br>
              <a:rPr lang="en-US" sz="4000" dirty="0">
                <a:latin typeface="Candara"/>
                <a:cs typeface="Posterama"/>
              </a:rPr>
            </a:br>
            <a:br>
              <a:rPr lang="en-US" sz="4000" dirty="0">
                <a:latin typeface="Candara"/>
                <a:cs typeface="Posterama"/>
              </a:rPr>
            </a:br>
            <a:r>
              <a:rPr lang="en-US" sz="2400" dirty="0">
                <a:latin typeface="Candara"/>
                <a:cs typeface="Posterama"/>
              </a:rPr>
              <a:t>PRESENTED BY BLESSING ACHIMUGU</a:t>
            </a:r>
            <a:r>
              <a:rPr lang="en-US" sz="3600" dirty="0">
                <a:latin typeface="Candara"/>
                <a:cs typeface="Posterama"/>
              </a:rPr>
              <a:t> </a:t>
            </a:r>
            <a:br>
              <a:rPr lang="en-US" sz="3600" dirty="0">
                <a:latin typeface="Candara"/>
                <a:cs typeface="Posterama"/>
              </a:rPr>
            </a:br>
            <a:br>
              <a:rPr lang="en-US" sz="2000" dirty="0">
                <a:latin typeface="Candara"/>
                <a:cs typeface="Posterama"/>
              </a:rPr>
            </a:br>
            <a:r>
              <a:rPr lang="en-US" sz="2000" dirty="0">
                <a:latin typeface="Candara"/>
                <a:cs typeface="Posterama"/>
              </a:rPr>
              <a:t>OCT. 2023</a:t>
            </a:r>
          </a:p>
        </p:txBody>
      </p:sp>
      <p:sp>
        <p:nvSpPr>
          <p:cNvPr id="3" name="Subtitle 2"/>
          <p:cNvSpPr>
            <a:spLocks noGrp="1"/>
          </p:cNvSpPr>
          <p:nvPr>
            <p:ph type="subTitle" idx="1"/>
          </p:nvPr>
        </p:nvSpPr>
        <p:spPr>
          <a:xfrm>
            <a:off x="841249" y="5216769"/>
            <a:ext cx="370809" cy="648199"/>
          </a:xfrm>
        </p:spPr>
        <p:txBody>
          <a:bodyPr anchor="ctr">
            <a:normAutofit/>
          </a:bodyPr>
          <a:lstStyle/>
          <a:p>
            <a:endParaRPr lang="en-US"/>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CF52A5B-5810-4130-A3DB-FD2582D05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B8FE145C-BED6-4533-8211-7AC773F7A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916078" cy="6858000"/>
          </a:xfrm>
          <a:custGeom>
            <a:avLst/>
            <a:gdLst>
              <a:gd name="connsiteX0" fmla="*/ 8183400 w 8916078"/>
              <a:gd name="connsiteY0" fmla="*/ 3865853 h 6820849"/>
              <a:gd name="connsiteX1" fmla="*/ 8259593 w 8916078"/>
              <a:gd name="connsiteY1" fmla="*/ 3878252 h 6820849"/>
              <a:gd name="connsiteX2" fmla="*/ 8529076 w 8916078"/>
              <a:gd name="connsiteY2" fmla="*/ 4345010 h 6820849"/>
              <a:gd name="connsiteX3" fmla="*/ 8062319 w 8916078"/>
              <a:gd name="connsiteY3" fmla="*/ 4614493 h 6820849"/>
              <a:gd name="connsiteX4" fmla="*/ 7792836 w 8916078"/>
              <a:gd name="connsiteY4" fmla="*/ 4147735 h 6820849"/>
              <a:gd name="connsiteX5" fmla="*/ 8183400 w 8916078"/>
              <a:gd name="connsiteY5" fmla="*/ 3865853 h 6820849"/>
              <a:gd name="connsiteX6" fmla="*/ 8734942 w 8916078"/>
              <a:gd name="connsiteY6" fmla="*/ 2667480 h 6820849"/>
              <a:gd name="connsiteX7" fmla="*/ 8773412 w 8916078"/>
              <a:gd name="connsiteY7" fmla="*/ 2673741 h 6820849"/>
              <a:gd name="connsiteX8" fmla="*/ 8909474 w 8916078"/>
              <a:gd name="connsiteY8" fmla="*/ 2909407 h 6820849"/>
              <a:gd name="connsiteX9" fmla="*/ 8673808 w 8916078"/>
              <a:gd name="connsiteY9" fmla="*/ 3045469 h 6820849"/>
              <a:gd name="connsiteX10" fmla="*/ 8537746 w 8916078"/>
              <a:gd name="connsiteY10" fmla="*/ 2809802 h 6820849"/>
              <a:gd name="connsiteX11" fmla="*/ 8697151 w 8916078"/>
              <a:gd name="connsiteY11" fmla="*/ 2668961 h 6820849"/>
              <a:gd name="connsiteX12" fmla="*/ 8734942 w 8916078"/>
              <a:gd name="connsiteY12" fmla="*/ 2667480 h 6820849"/>
              <a:gd name="connsiteX13" fmla="*/ 8776652 w 8916078"/>
              <a:gd name="connsiteY13" fmla="*/ 1 h 6820849"/>
              <a:gd name="connsiteX14" fmla="*/ 8786961 w 8916078"/>
              <a:gd name="connsiteY14" fmla="*/ 42970 h 6820849"/>
              <a:gd name="connsiteX15" fmla="*/ 8775876 w 8916078"/>
              <a:gd name="connsiteY15" fmla="*/ 219853 h 6820849"/>
              <a:gd name="connsiteX16" fmla="*/ 8229255 w 8916078"/>
              <a:gd name="connsiteY16" fmla="*/ 535444 h 6820849"/>
              <a:gd name="connsiteX17" fmla="*/ 7899142 w 8916078"/>
              <a:gd name="connsiteY17" fmla="*/ 78053 h 6820849"/>
              <a:gd name="connsiteX18" fmla="*/ 7911844 w 8916078"/>
              <a:gd name="connsiteY18" fmla="*/ 1 h 6820849"/>
              <a:gd name="connsiteX19" fmla="*/ 0 w 8916078"/>
              <a:gd name="connsiteY19" fmla="*/ 0 h 6820849"/>
              <a:gd name="connsiteX20" fmla="*/ 3064542 w 8916078"/>
              <a:gd name="connsiteY20" fmla="*/ 1 h 6820849"/>
              <a:gd name="connsiteX21" fmla="*/ 3626351 w 8916078"/>
              <a:gd name="connsiteY21" fmla="*/ 1 h 6820849"/>
              <a:gd name="connsiteX22" fmla="*/ 6388767 w 8916078"/>
              <a:gd name="connsiteY22" fmla="*/ 1 h 6820849"/>
              <a:gd name="connsiteX23" fmla="*/ 7293415 w 8916078"/>
              <a:gd name="connsiteY23" fmla="*/ 1 h 6820849"/>
              <a:gd name="connsiteX24" fmla="*/ 7285291 w 8916078"/>
              <a:gd name="connsiteY24" fmla="*/ 184997 h 6820849"/>
              <a:gd name="connsiteX25" fmla="*/ 7288318 w 8916078"/>
              <a:gd name="connsiteY25" fmla="*/ 419996 h 6820849"/>
              <a:gd name="connsiteX26" fmla="*/ 7736280 w 8916078"/>
              <a:gd name="connsiteY26" fmla="*/ 1068100 h 6820849"/>
              <a:gd name="connsiteX27" fmla="*/ 8184147 w 8916078"/>
              <a:gd name="connsiteY27" fmla="*/ 2589406 h 6820849"/>
              <a:gd name="connsiteX28" fmla="*/ 7738154 w 8916078"/>
              <a:gd name="connsiteY28" fmla="*/ 3164270 h 6820849"/>
              <a:gd name="connsiteX29" fmla="*/ 7579762 w 8916078"/>
              <a:gd name="connsiteY29" fmla="*/ 4641256 h 6820849"/>
              <a:gd name="connsiteX30" fmla="*/ 8191492 w 8916078"/>
              <a:gd name="connsiteY30" fmla="*/ 5670858 h 6820849"/>
              <a:gd name="connsiteX31" fmla="*/ 8477065 w 8916078"/>
              <a:gd name="connsiteY31" fmla="*/ 6707671 h 6820849"/>
              <a:gd name="connsiteX32" fmla="*/ 8478852 w 8916078"/>
              <a:gd name="connsiteY32" fmla="*/ 6820849 h 6820849"/>
              <a:gd name="connsiteX33" fmla="*/ 0 w 8916078"/>
              <a:gd name="connsiteY33" fmla="*/ 6820849 h 682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916078" h="6820849">
                <a:moveTo>
                  <a:pt x="8183400" y="3865853"/>
                </a:moveTo>
                <a:cubicBezTo>
                  <a:pt x="8208679" y="3867370"/>
                  <a:pt x="8234181" y="3871443"/>
                  <a:pt x="8259593" y="3878252"/>
                </a:cubicBezTo>
                <a:cubicBezTo>
                  <a:pt x="8462901" y="3932728"/>
                  <a:pt x="8583552" y="4141703"/>
                  <a:pt x="8529076" y="4345010"/>
                </a:cubicBezTo>
                <a:cubicBezTo>
                  <a:pt x="8474600" y="4548317"/>
                  <a:pt x="8265626" y="4668969"/>
                  <a:pt x="8062319" y="4614493"/>
                </a:cubicBezTo>
                <a:cubicBezTo>
                  <a:pt x="7859012" y="4560017"/>
                  <a:pt x="7738360" y="4351042"/>
                  <a:pt x="7792836" y="4147735"/>
                </a:cubicBezTo>
                <a:cubicBezTo>
                  <a:pt x="7840502" y="3969841"/>
                  <a:pt x="8006457" y="3855230"/>
                  <a:pt x="8183400" y="3865853"/>
                </a:cubicBezTo>
                <a:close/>
                <a:moveTo>
                  <a:pt x="8734942" y="2667480"/>
                </a:moveTo>
                <a:cubicBezTo>
                  <a:pt x="8747705" y="2668246"/>
                  <a:pt x="8760581" y="2670303"/>
                  <a:pt x="8773412" y="2673741"/>
                </a:cubicBezTo>
                <a:cubicBezTo>
                  <a:pt x="8876062" y="2701246"/>
                  <a:pt x="8936980" y="2806757"/>
                  <a:pt x="8909474" y="2909407"/>
                </a:cubicBezTo>
                <a:cubicBezTo>
                  <a:pt x="8881969" y="3012057"/>
                  <a:pt x="8776458" y="3072974"/>
                  <a:pt x="8673808" y="3045469"/>
                </a:cubicBezTo>
                <a:cubicBezTo>
                  <a:pt x="8571158" y="3017965"/>
                  <a:pt x="8510241" y="2912452"/>
                  <a:pt x="8537746" y="2809802"/>
                </a:cubicBezTo>
                <a:cubicBezTo>
                  <a:pt x="8558375" y="2732815"/>
                  <a:pt x="8622882" y="2679302"/>
                  <a:pt x="8697151" y="2668961"/>
                </a:cubicBezTo>
                <a:cubicBezTo>
                  <a:pt x="8709529" y="2667237"/>
                  <a:pt x="8722180" y="2666714"/>
                  <a:pt x="8734942" y="2667480"/>
                </a:cubicBezTo>
                <a:close/>
                <a:moveTo>
                  <a:pt x="8776652" y="1"/>
                </a:moveTo>
                <a:lnTo>
                  <a:pt x="8786961" y="42970"/>
                </a:lnTo>
                <a:cubicBezTo>
                  <a:pt x="8794957" y="100392"/>
                  <a:pt x="8791826" y="160330"/>
                  <a:pt x="8775876" y="219853"/>
                </a:cubicBezTo>
                <a:cubicBezTo>
                  <a:pt x="8712079" y="457946"/>
                  <a:pt x="8467349" y="599241"/>
                  <a:pt x="8229255" y="535444"/>
                </a:cubicBezTo>
                <a:cubicBezTo>
                  <a:pt x="8020924" y="479621"/>
                  <a:pt x="7886703" y="285271"/>
                  <a:pt x="7899142" y="78053"/>
                </a:cubicBezTo>
                <a:lnTo>
                  <a:pt x="7911844" y="1"/>
                </a:lnTo>
                <a:close/>
                <a:moveTo>
                  <a:pt x="0" y="0"/>
                </a:moveTo>
                <a:lnTo>
                  <a:pt x="3064542" y="1"/>
                </a:lnTo>
                <a:lnTo>
                  <a:pt x="3626351" y="1"/>
                </a:lnTo>
                <a:lnTo>
                  <a:pt x="6388767" y="1"/>
                </a:lnTo>
                <a:lnTo>
                  <a:pt x="7293415" y="1"/>
                </a:lnTo>
                <a:lnTo>
                  <a:pt x="7285291" y="184997"/>
                </a:lnTo>
                <a:cubicBezTo>
                  <a:pt x="7283933" y="263521"/>
                  <a:pt x="7284806" y="341911"/>
                  <a:pt x="7288318" y="419996"/>
                </a:cubicBezTo>
                <a:cubicBezTo>
                  <a:pt x="7301507" y="709488"/>
                  <a:pt x="7530168" y="891535"/>
                  <a:pt x="7736280" y="1068100"/>
                </a:cubicBezTo>
                <a:cubicBezTo>
                  <a:pt x="8250069" y="1508062"/>
                  <a:pt x="8424916" y="2032159"/>
                  <a:pt x="8184147" y="2589406"/>
                </a:cubicBezTo>
                <a:cubicBezTo>
                  <a:pt x="8090773" y="2805524"/>
                  <a:pt x="7909218" y="2993264"/>
                  <a:pt x="7738154" y="3164270"/>
                </a:cubicBezTo>
                <a:cubicBezTo>
                  <a:pt x="7279360" y="3622745"/>
                  <a:pt x="7298159" y="4154456"/>
                  <a:pt x="7579762" y="4641256"/>
                </a:cubicBezTo>
                <a:cubicBezTo>
                  <a:pt x="7780382" y="4986833"/>
                  <a:pt x="8020938" y="5311557"/>
                  <a:pt x="8191492" y="5670858"/>
                </a:cubicBezTo>
                <a:cubicBezTo>
                  <a:pt x="8357544" y="6019043"/>
                  <a:pt x="8456063" y="6366409"/>
                  <a:pt x="8477065" y="6707671"/>
                </a:cubicBezTo>
                <a:lnTo>
                  <a:pt x="8478852" y="6820849"/>
                </a:lnTo>
                <a:lnTo>
                  <a:pt x="0" y="682084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69C3948-7D63-D6A3-85DD-C47A0C4B23B6}"/>
              </a:ext>
            </a:extLst>
          </p:cNvPr>
          <p:cNvSpPr>
            <a:spLocks noGrp="1"/>
          </p:cNvSpPr>
          <p:nvPr>
            <p:ph type="title"/>
          </p:nvPr>
        </p:nvSpPr>
        <p:spPr>
          <a:xfrm>
            <a:off x="609600" y="557784"/>
            <a:ext cx="6029325" cy="1325563"/>
          </a:xfrm>
        </p:spPr>
        <p:txBody>
          <a:bodyPr>
            <a:normAutofit/>
          </a:bodyPr>
          <a:lstStyle/>
          <a:p>
            <a:r>
              <a:rPr lang="en-GB" sz="2800" b="1" dirty="0">
                <a:latin typeface="Candara"/>
                <a:cs typeface="Posterama"/>
              </a:rPr>
              <a:t>TABLE OF CONTENT</a:t>
            </a:r>
            <a:endParaRPr lang="en-GB" sz="2800" b="1">
              <a:latin typeface="Candara"/>
            </a:endParaRPr>
          </a:p>
        </p:txBody>
      </p:sp>
      <p:sp>
        <p:nvSpPr>
          <p:cNvPr id="3" name="Content Placeholder 2">
            <a:extLst>
              <a:ext uri="{FF2B5EF4-FFF2-40B4-BE49-F238E27FC236}">
                <a16:creationId xmlns:a16="http://schemas.microsoft.com/office/drawing/2014/main" id="{202CF552-87BD-4F7F-04E1-A3D6D7BCC9EC}"/>
              </a:ext>
            </a:extLst>
          </p:cNvPr>
          <p:cNvSpPr>
            <a:spLocks noGrp="1"/>
          </p:cNvSpPr>
          <p:nvPr>
            <p:ph idx="1"/>
          </p:nvPr>
        </p:nvSpPr>
        <p:spPr>
          <a:xfrm>
            <a:off x="609600" y="2106204"/>
            <a:ext cx="6029325" cy="4036534"/>
          </a:xfrm>
        </p:spPr>
        <p:txBody>
          <a:bodyPr vert="horz" lIns="91440" tIns="45720" rIns="91440" bIns="45720" rtlCol="0" anchor="t">
            <a:normAutofit/>
          </a:bodyPr>
          <a:lstStyle/>
          <a:p>
            <a:pPr marL="342900" indent="-342900" algn="just">
              <a:buFont typeface="Arial" panose="020B0504020202020204" pitchFamily="34" charset="0"/>
              <a:buChar char="•"/>
            </a:pPr>
            <a:r>
              <a:rPr lang="en-GB" sz="2400" dirty="0">
                <a:solidFill>
                  <a:srgbClr val="36394D"/>
                </a:solidFill>
                <a:latin typeface="Candara"/>
                <a:ea typeface="+mn-lt"/>
                <a:cs typeface="+mn-lt"/>
              </a:rPr>
              <a:t>Introduction</a:t>
            </a:r>
            <a:endParaRPr lang="en-GB" sz="2400" dirty="0">
              <a:solidFill>
                <a:srgbClr val="262626"/>
              </a:solidFill>
              <a:latin typeface="Candara"/>
              <a:ea typeface="+mn-lt"/>
              <a:cs typeface="+mn-lt"/>
            </a:endParaRPr>
          </a:p>
          <a:p>
            <a:pPr marL="342900" indent="-342900" algn="just">
              <a:buFont typeface="Arial" panose="020B0504020202020204" pitchFamily="34" charset="0"/>
              <a:buChar char="•"/>
            </a:pPr>
            <a:r>
              <a:rPr lang="en-GB" sz="2400" dirty="0">
                <a:solidFill>
                  <a:srgbClr val="36394D"/>
                </a:solidFill>
                <a:latin typeface="Candara"/>
                <a:ea typeface="+mn-lt"/>
                <a:cs typeface="+mn-lt"/>
              </a:rPr>
              <a:t>Methodology</a:t>
            </a:r>
            <a:endParaRPr lang="en-GB" sz="2400" dirty="0">
              <a:solidFill>
                <a:srgbClr val="262626"/>
              </a:solidFill>
              <a:latin typeface="Candara"/>
              <a:ea typeface="+mn-lt"/>
              <a:cs typeface="+mn-lt"/>
            </a:endParaRPr>
          </a:p>
          <a:p>
            <a:pPr marL="342900" indent="-342900" algn="just">
              <a:buFont typeface="Arial" panose="020B0504020202020204" pitchFamily="34" charset="0"/>
              <a:buChar char="•"/>
            </a:pPr>
            <a:r>
              <a:rPr lang="en-GB" sz="2400" dirty="0">
                <a:solidFill>
                  <a:srgbClr val="36394D"/>
                </a:solidFill>
                <a:latin typeface="Candara"/>
                <a:ea typeface="+mn-lt"/>
                <a:cs typeface="+mn-lt"/>
              </a:rPr>
              <a:t>Results</a:t>
            </a:r>
            <a:endParaRPr lang="en-GB" sz="2400" dirty="0">
              <a:solidFill>
                <a:srgbClr val="262626"/>
              </a:solidFill>
              <a:latin typeface="Candara"/>
              <a:ea typeface="+mn-lt"/>
              <a:cs typeface="+mn-lt"/>
            </a:endParaRPr>
          </a:p>
          <a:p>
            <a:pPr marL="342900" indent="-342900" algn="just">
              <a:buFont typeface="Arial" panose="020B0504020202020204" pitchFamily="34" charset="0"/>
              <a:buChar char="•"/>
            </a:pPr>
            <a:r>
              <a:rPr lang="en-GB" sz="2400" dirty="0">
                <a:solidFill>
                  <a:srgbClr val="36394D"/>
                </a:solidFill>
                <a:latin typeface="Candara"/>
                <a:ea typeface="+mn-lt"/>
                <a:cs typeface="+mn-lt"/>
              </a:rPr>
              <a:t>Conclusion &amp; Recommendations</a:t>
            </a:r>
            <a:endParaRPr lang="en-GB" sz="2400" dirty="0">
              <a:latin typeface="Candara"/>
            </a:endParaRPr>
          </a:p>
        </p:txBody>
      </p:sp>
    </p:spTree>
    <p:extLst>
      <p:ext uri="{BB962C8B-B14F-4D97-AF65-F5344CB8AC3E}">
        <p14:creationId xmlns:p14="http://schemas.microsoft.com/office/powerpoint/2010/main" val="3472547016"/>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00B39A6-D628-4338-9D6E-995B6A739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A1A476-4CA7-86AE-97F2-7771BFF06AF4}"/>
              </a:ext>
            </a:extLst>
          </p:cNvPr>
          <p:cNvSpPr>
            <a:spLocks noGrp="1"/>
          </p:cNvSpPr>
          <p:nvPr>
            <p:ph type="title"/>
          </p:nvPr>
        </p:nvSpPr>
        <p:spPr>
          <a:xfrm>
            <a:off x="198311" y="-1118250"/>
            <a:ext cx="9228866" cy="1890597"/>
          </a:xfrm>
        </p:spPr>
        <p:txBody>
          <a:bodyPr>
            <a:normAutofit/>
          </a:bodyPr>
          <a:lstStyle/>
          <a:p>
            <a:pPr algn="ctr"/>
            <a:r>
              <a:rPr lang="en-GB" sz="2400" b="1" dirty="0">
                <a:latin typeface="Candara"/>
                <a:cs typeface="Posterama"/>
              </a:rPr>
              <a:t>INTRODUCTION</a:t>
            </a:r>
            <a:endParaRPr lang="en-GB" sz="2400" b="1">
              <a:latin typeface="Candara"/>
            </a:endParaRPr>
          </a:p>
        </p:txBody>
      </p:sp>
      <p:sp>
        <p:nvSpPr>
          <p:cNvPr id="16" name="Freeform: Shape 11">
            <a:extLst>
              <a:ext uri="{FF2B5EF4-FFF2-40B4-BE49-F238E27FC236}">
                <a16:creationId xmlns:a16="http://schemas.microsoft.com/office/drawing/2014/main" id="{C2EB82B4-D9A1-4145-93F1-004DC0B9B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6630" y="4160168"/>
            <a:ext cx="2832322" cy="2697833"/>
          </a:xfrm>
          <a:custGeom>
            <a:avLst/>
            <a:gdLst>
              <a:gd name="connsiteX0" fmla="*/ 638993 w 2832322"/>
              <a:gd name="connsiteY0" fmla="*/ 1429605 h 2697833"/>
              <a:gd name="connsiteX1" fmla="*/ 798503 w 2832322"/>
              <a:gd name="connsiteY1" fmla="*/ 1509001 h 2697833"/>
              <a:gd name="connsiteX2" fmla="*/ 739507 w 2832322"/>
              <a:gd name="connsiteY2" fmla="*/ 1729178 h 2697833"/>
              <a:gd name="connsiteX3" fmla="*/ 519329 w 2832322"/>
              <a:gd name="connsiteY3" fmla="*/ 1670181 h 2697833"/>
              <a:gd name="connsiteX4" fmla="*/ 578327 w 2832322"/>
              <a:gd name="connsiteY4" fmla="*/ 1450005 h 2697833"/>
              <a:gd name="connsiteX5" fmla="*/ 638993 w 2832322"/>
              <a:gd name="connsiteY5" fmla="*/ 1429605 h 2697833"/>
              <a:gd name="connsiteX6" fmla="*/ 1252193 w 2832322"/>
              <a:gd name="connsiteY6" fmla="*/ 835524 h 2697833"/>
              <a:gd name="connsiteX7" fmla="*/ 1511699 w 2832322"/>
              <a:gd name="connsiteY7" fmla="*/ 997686 h 2697833"/>
              <a:gd name="connsiteX8" fmla="*/ 1392436 w 2832322"/>
              <a:gd name="connsiteY8" fmla="*/ 1442788 h 2697833"/>
              <a:gd name="connsiteX9" fmla="*/ 947333 w 2832322"/>
              <a:gd name="connsiteY9" fmla="*/ 1323523 h 2697833"/>
              <a:gd name="connsiteX10" fmla="*/ 1066598 w 2832322"/>
              <a:gd name="connsiteY10" fmla="*/ 878421 h 2697833"/>
              <a:gd name="connsiteX11" fmla="*/ 1252193 w 2832322"/>
              <a:gd name="connsiteY11" fmla="*/ 835524 h 2697833"/>
              <a:gd name="connsiteX12" fmla="*/ 2832322 w 2832322"/>
              <a:gd name="connsiteY12" fmla="*/ 0 h 2697833"/>
              <a:gd name="connsiteX13" fmla="*/ 2832322 w 2832322"/>
              <a:gd name="connsiteY13" fmla="*/ 2697833 h 2697833"/>
              <a:gd name="connsiteX14" fmla="*/ 0 w 2832322"/>
              <a:gd name="connsiteY14" fmla="*/ 2697833 h 2697833"/>
              <a:gd name="connsiteX15" fmla="*/ 12966 w 2832322"/>
              <a:gd name="connsiteY15" fmla="*/ 2631781 h 2697833"/>
              <a:gd name="connsiteX16" fmla="*/ 1052443 w 2832322"/>
              <a:gd name="connsiteY16" fmla="*/ 1806313 h 2697833"/>
              <a:gd name="connsiteX17" fmla="*/ 1721430 w 2832322"/>
              <a:gd name="connsiteY17" fmla="*/ 1489397 h 2697833"/>
              <a:gd name="connsiteX18" fmla="*/ 2115839 w 2832322"/>
              <a:gd name="connsiteY18" fmla="*/ 696540 h 2697833"/>
              <a:gd name="connsiteX19" fmla="*/ 2590689 w 2832322"/>
              <a:gd name="connsiteY19" fmla="*/ 99461 h 2697833"/>
              <a:gd name="connsiteX20" fmla="*/ 2730434 w 2832322"/>
              <a:gd name="connsiteY20" fmla="*/ 32840 h 2697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32322" h="2697833">
                <a:moveTo>
                  <a:pt x="638993" y="1429605"/>
                </a:moveTo>
                <a:cubicBezTo>
                  <a:pt x="701328" y="1421871"/>
                  <a:pt x="765121" y="1451183"/>
                  <a:pt x="798503" y="1509001"/>
                </a:cubicBezTo>
                <a:cubicBezTo>
                  <a:pt x="843012" y="1586093"/>
                  <a:pt x="816599" y="1684670"/>
                  <a:pt x="739507" y="1729178"/>
                </a:cubicBezTo>
                <a:cubicBezTo>
                  <a:pt x="662415" y="1773688"/>
                  <a:pt x="563838" y="1747275"/>
                  <a:pt x="519329" y="1670181"/>
                </a:cubicBezTo>
                <a:cubicBezTo>
                  <a:pt x="474820" y="1593091"/>
                  <a:pt x="501234" y="1494514"/>
                  <a:pt x="578327" y="1450005"/>
                </a:cubicBezTo>
                <a:cubicBezTo>
                  <a:pt x="597599" y="1438878"/>
                  <a:pt x="618215" y="1432183"/>
                  <a:pt x="638993" y="1429605"/>
                </a:cubicBezTo>
                <a:close/>
                <a:moveTo>
                  <a:pt x="1252193" y="835524"/>
                </a:moveTo>
                <a:cubicBezTo>
                  <a:pt x="1356532" y="842898"/>
                  <a:pt x="1455464" y="900282"/>
                  <a:pt x="1511699" y="997686"/>
                </a:cubicBezTo>
                <a:cubicBezTo>
                  <a:pt x="1601677" y="1153532"/>
                  <a:pt x="1548280" y="1352810"/>
                  <a:pt x="1392436" y="1442788"/>
                </a:cubicBezTo>
                <a:cubicBezTo>
                  <a:pt x="1236589" y="1532766"/>
                  <a:pt x="1037311" y="1479369"/>
                  <a:pt x="947333" y="1323523"/>
                </a:cubicBezTo>
                <a:cubicBezTo>
                  <a:pt x="857356" y="1167678"/>
                  <a:pt x="910753" y="968399"/>
                  <a:pt x="1066598" y="878421"/>
                </a:cubicBezTo>
                <a:cubicBezTo>
                  <a:pt x="1125040" y="844680"/>
                  <a:pt x="1189590" y="831101"/>
                  <a:pt x="1252193" y="835524"/>
                </a:cubicBezTo>
                <a:close/>
                <a:moveTo>
                  <a:pt x="2832322" y="0"/>
                </a:moveTo>
                <a:lnTo>
                  <a:pt x="2832322" y="2697833"/>
                </a:lnTo>
                <a:lnTo>
                  <a:pt x="0" y="2697833"/>
                </a:lnTo>
                <a:lnTo>
                  <a:pt x="12966" y="2631781"/>
                </a:lnTo>
                <a:cubicBezTo>
                  <a:pt x="140000" y="2184738"/>
                  <a:pt x="505773" y="1908362"/>
                  <a:pt x="1052443" y="1806313"/>
                </a:cubicBezTo>
                <a:cubicBezTo>
                  <a:pt x="1303109" y="1759472"/>
                  <a:pt x="1574698" y="1718763"/>
                  <a:pt x="1721430" y="1489397"/>
                </a:cubicBezTo>
                <a:cubicBezTo>
                  <a:pt x="1879597" y="1241842"/>
                  <a:pt x="2005704" y="970478"/>
                  <a:pt x="2115839" y="696540"/>
                </a:cubicBezTo>
                <a:cubicBezTo>
                  <a:pt x="2216937" y="444582"/>
                  <a:pt x="2354076" y="231931"/>
                  <a:pt x="2590689" y="99461"/>
                </a:cubicBezTo>
                <a:cubicBezTo>
                  <a:pt x="2637069" y="73498"/>
                  <a:pt x="2683655" y="51402"/>
                  <a:pt x="2730434" y="3284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A2060CB-22CF-A96A-4AFF-AB5D8E62FBE2}"/>
              </a:ext>
            </a:extLst>
          </p:cNvPr>
          <p:cNvSpPr>
            <a:spLocks noGrp="1"/>
          </p:cNvSpPr>
          <p:nvPr>
            <p:ph idx="1"/>
          </p:nvPr>
        </p:nvSpPr>
        <p:spPr>
          <a:xfrm>
            <a:off x="198311" y="886287"/>
            <a:ext cx="11824428" cy="5763969"/>
          </a:xfrm>
        </p:spPr>
        <p:txBody>
          <a:bodyPr vert="horz" lIns="91440" tIns="45720" rIns="91440" bIns="45720" rtlCol="0" anchor="t">
            <a:noAutofit/>
          </a:bodyPr>
          <a:lstStyle/>
          <a:p>
            <a:pPr algn="just"/>
            <a:r>
              <a:rPr lang="en-GB" sz="1600" dirty="0">
                <a:latin typeface="Candara"/>
              </a:rPr>
              <a:t>Joshua Inc. is a well-known manufacturer of household items based in the United States. The company intends to acquire 5% market share globally in the nearest future and for this reason, they intend to open more branches in different parts of the world. </a:t>
            </a:r>
            <a:endParaRPr lang="en-US" sz="1600">
              <a:latin typeface="Candara"/>
            </a:endParaRPr>
          </a:p>
          <a:p>
            <a:pPr algn="just"/>
            <a:r>
              <a:rPr lang="en-GB" sz="1600" dirty="0">
                <a:latin typeface="Candara"/>
              </a:rPr>
              <a:t>The dataset been analysed here is the World happiness dataset(2016), a survey that depicts the state of global happiness. Here, data on variables like economy(GDP per capita), happiness ranking, countries, trust(governments) just to name a few were computed by the United Nations(UN) which has assisted governments, NGOs, and organisations to inform their policy-making decisions.</a:t>
            </a:r>
            <a:endParaRPr lang="en-US" sz="1600">
              <a:latin typeface="Candara"/>
            </a:endParaRPr>
          </a:p>
          <a:p>
            <a:pPr algn="just"/>
            <a:r>
              <a:rPr lang="en-GB" sz="1600" dirty="0">
                <a:latin typeface="Candara"/>
              </a:rPr>
              <a:t>The idea here is that happiness can be used to assess the progress of nations, and this will help to determine the best locations for Joshua Inc. to conduct business. We would be analysing various factors like GDP, life expectancy, happiness ranking etc. so as to provide the best </a:t>
            </a:r>
            <a:r>
              <a:rPr lang="en-GB" sz="1600" dirty="0" err="1">
                <a:latin typeface="Candara"/>
              </a:rPr>
              <a:t>advise</a:t>
            </a:r>
            <a:r>
              <a:rPr lang="en-GB" sz="1600" dirty="0">
                <a:latin typeface="Candara"/>
              </a:rPr>
              <a:t> to Joshua Inc.</a:t>
            </a:r>
          </a:p>
          <a:p>
            <a:pPr algn="just"/>
            <a:endParaRPr lang="en-GB" sz="1600" dirty="0">
              <a:latin typeface="Candara"/>
            </a:endParaRPr>
          </a:p>
          <a:p>
            <a:pPr algn="just"/>
            <a:r>
              <a:rPr lang="en-GB" sz="1600" dirty="0">
                <a:latin typeface="Candara"/>
              </a:rPr>
              <a:t>The dataset was cleaned using Microsoft Excel and the processes involved were:</a:t>
            </a:r>
            <a:endParaRPr lang="en-GB" sz="1600">
              <a:latin typeface="Candara"/>
            </a:endParaRPr>
          </a:p>
          <a:p>
            <a:pPr marL="342900" indent="-342900" algn="just">
              <a:buFont typeface="Arial" panose="020B0504020202020204" pitchFamily="34" charset="0"/>
              <a:buChar char="•"/>
            </a:pPr>
            <a:r>
              <a:rPr lang="en-GB" sz="1600" dirty="0">
                <a:latin typeface="Candara"/>
              </a:rPr>
              <a:t>Sort and filter the data to take out missing values from each column</a:t>
            </a:r>
          </a:p>
          <a:p>
            <a:pPr marL="342900" indent="-342900" algn="just">
              <a:buFont typeface="Arial" panose="020B0504020202020204" pitchFamily="34" charset="0"/>
              <a:buChar char="•"/>
            </a:pPr>
            <a:r>
              <a:rPr lang="en-GB" sz="1600" dirty="0">
                <a:latin typeface="Candara"/>
              </a:rPr>
              <a:t>Followed by the removal of duplicates</a:t>
            </a:r>
          </a:p>
          <a:p>
            <a:pPr algn="just"/>
            <a:endParaRPr lang="en-GB" sz="1600" dirty="0">
              <a:latin typeface="Candara"/>
            </a:endParaRPr>
          </a:p>
          <a:p>
            <a:pPr marL="342900" indent="-342900" algn="just">
              <a:buFont typeface="Arial" panose="020B0504020202020204" pitchFamily="34" charset="0"/>
              <a:buChar char="•"/>
            </a:pPr>
            <a:endParaRPr lang="en-GB" sz="1600" dirty="0">
              <a:latin typeface="Candara"/>
            </a:endParaRPr>
          </a:p>
        </p:txBody>
      </p:sp>
    </p:spTree>
    <p:extLst>
      <p:ext uri="{BB962C8B-B14F-4D97-AF65-F5344CB8AC3E}">
        <p14:creationId xmlns:p14="http://schemas.microsoft.com/office/powerpoint/2010/main" val="64941481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00B39A6-D628-4338-9D6E-995B6A739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A1A476-4CA7-86AE-97F2-7771BFF06AF4}"/>
              </a:ext>
            </a:extLst>
          </p:cNvPr>
          <p:cNvSpPr>
            <a:spLocks noGrp="1"/>
          </p:cNvSpPr>
          <p:nvPr>
            <p:ph type="title"/>
          </p:nvPr>
        </p:nvSpPr>
        <p:spPr>
          <a:xfrm>
            <a:off x="198311" y="-1118250"/>
            <a:ext cx="9228866" cy="1890597"/>
          </a:xfrm>
        </p:spPr>
        <p:txBody>
          <a:bodyPr>
            <a:normAutofit/>
          </a:bodyPr>
          <a:lstStyle/>
          <a:p>
            <a:pPr algn="ctr"/>
            <a:r>
              <a:rPr lang="en-GB" sz="2400" b="1" dirty="0">
                <a:latin typeface="Candara"/>
                <a:cs typeface="Posterama"/>
              </a:rPr>
              <a:t>INTRODUCTION</a:t>
            </a:r>
            <a:endParaRPr lang="en-GB" sz="2400" b="1">
              <a:latin typeface="Candara"/>
            </a:endParaRPr>
          </a:p>
        </p:txBody>
      </p:sp>
      <p:sp>
        <p:nvSpPr>
          <p:cNvPr id="16" name="Freeform: Shape 11">
            <a:extLst>
              <a:ext uri="{FF2B5EF4-FFF2-40B4-BE49-F238E27FC236}">
                <a16:creationId xmlns:a16="http://schemas.microsoft.com/office/drawing/2014/main" id="{C2EB82B4-D9A1-4145-93F1-004DC0B9B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6630" y="4160168"/>
            <a:ext cx="2832322" cy="2697833"/>
          </a:xfrm>
          <a:custGeom>
            <a:avLst/>
            <a:gdLst>
              <a:gd name="connsiteX0" fmla="*/ 638993 w 2832322"/>
              <a:gd name="connsiteY0" fmla="*/ 1429605 h 2697833"/>
              <a:gd name="connsiteX1" fmla="*/ 798503 w 2832322"/>
              <a:gd name="connsiteY1" fmla="*/ 1509001 h 2697833"/>
              <a:gd name="connsiteX2" fmla="*/ 739507 w 2832322"/>
              <a:gd name="connsiteY2" fmla="*/ 1729178 h 2697833"/>
              <a:gd name="connsiteX3" fmla="*/ 519329 w 2832322"/>
              <a:gd name="connsiteY3" fmla="*/ 1670181 h 2697833"/>
              <a:gd name="connsiteX4" fmla="*/ 578327 w 2832322"/>
              <a:gd name="connsiteY4" fmla="*/ 1450005 h 2697833"/>
              <a:gd name="connsiteX5" fmla="*/ 638993 w 2832322"/>
              <a:gd name="connsiteY5" fmla="*/ 1429605 h 2697833"/>
              <a:gd name="connsiteX6" fmla="*/ 1252193 w 2832322"/>
              <a:gd name="connsiteY6" fmla="*/ 835524 h 2697833"/>
              <a:gd name="connsiteX7" fmla="*/ 1511699 w 2832322"/>
              <a:gd name="connsiteY7" fmla="*/ 997686 h 2697833"/>
              <a:gd name="connsiteX8" fmla="*/ 1392436 w 2832322"/>
              <a:gd name="connsiteY8" fmla="*/ 1442788 h 2697833"/>
              <a:gd name="connsiteX9" fmla="*/ 947333 w 2832322"/>
              <a:gd name="connsiteY9" fmla="*/ 1323523 h 2697833"/>
              <a:gd name="connsiteX10" fmla="*/ 1066598 w 2832322"/>
              <a:gd name="connsiteY10" fmla="*/ 878421 h 2697833"/>
              <a:gd name="connsiteX11" fmla="*/ 1252193 w 2832322"/>
              <a:gd name="connsiteY11" fmla="*/ 835524 h 2697833"/>
              <a:gd name="connsiteX12" fmla="*/ 2832322 w 2832322"/>
              <a:gd name="connsiteY12" fmla="*/ 0 h 2697833"/>
              <a:gd name="connsiteX13" fmla="*/ 2832322 w 2832322"/>
              <a:gd name="connsiteY13" fmla="*/ 2697833 h 2697833"/>
              <a:gd name="connsiteX14" fmla="*/ 0 w 2832322"/>
              <a:gd name="connsiteY14" fmla="*/ 2697833 h 2697833"/>
              <a:gd name="connsiteX15" fmla="*/ 12966 w 2832322"/>
              <a:gd name="connsiteY15" fmla="*/ 2631781 h 2697833"/>
              <a:gd name="connsiteX16" fmla="*/ 1052443 w 2832322"/>
              <a:gd name="connsiteY16" fmla="*/ 1806313 h 2697833"/>
              <a:gd name="connsiteX17" fmla="*/ 1721430 w 2832322"/>
              <a:gd name="connsiteY17" fmla="*/ 1489397 h 2697833"/>
              <a:gd name="connsiteX18" fmla="*/ 2115839 w 2832322"/>
              <a:gd name="connsiteY18" fmla="*/ 696540 h 2697833"/>
              <a:gd name="connsiteX19" fmla="*/ 2590689 w 2832322"/>
              <a:gd name="connsiteY19" fmla="*/ 99461 h 2697833"/>
              <a:gd name="connsiteX20" fmla="*/ 2730434 w 2832322"/>
              <a:gd name="connsiteY20" fmla="*/ 32840 h 2697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32322" h="2697833">
                <a:moveTo>
                  <a:pt x="638993" y="1429605"/>
                </a:moveTo>
                <a:cubicBezTo>
                  <a:pt x="701328" y="1421871"/>
                  <a:pt x="765121" y="1451183"/>
                  <a:pt x="798503" y="1509001"/>
                </a:cubicBezTo>
                <a:cubicBezTo>
                  <a:pt x="843012" y="1586093"/>
                  <a:pt x="816599" y="1684670"/>
                  <a:pt x="739507" y="1729178"/>
                </a:cubicBezTo>
                <a:cubicBezTo>
                  <a:pt x="662415" y="1773688"/>
                  <a:pt x="563838" y="1747275"/>
                  <a:pt x="519329" y="1670181"/>
                </a:cubicBezTo>
                <a:cubicBezTo>
                  <a:pt x="474820" y="1593091"/>
                  <a:pt x="501234" y="1494514"/>
                  <a:pt x="578327" y="1450005"/>
                </a:cubicBezTo>
                <a:cubicBezTo>
                  <a:pt x="597599" y="1438878"/>
                  <a:pt x="618215" y="1432183"/>
                  <a:pt x="638993" y="1429605"/>
                </a:cubicBezTo>
                <a:close/>
                <a:moveTo>
                  <a:pt x="1252193" y="835524"/>
                </a:moveTo>
                <a:cubicBezTo>
                  <a:pt x="1356532" y="842898"/>
                  <a:pt x="1455464" y="900282"/>
                  <a:pt x="1511699" y="997686"/>
                </a:cubicBezTo>
                <a:cubicBezTo>
                  <a:pt x="1601677" y="1153532"/>
                  <a:pt x="1548280" y="1352810"/>
                  <a:pt x="1392436" y="1442788"/>
                </a:cubicBezTo>
                <a:cubicBezTo>
                  <a:pt x="1236589" y="1532766"/>
                  <a:pt x="1037311" y="1479369"/>
                  <a:pt x="947333" y="1323523"/>
                </a:cubicBezTo>
                <a:cubicBezTo>
                  <a:pt x="857356" y="1167678"/>
                  <a:pt x="910753" y="968399"/>
                  <a:pt x="1066598" y="878421"/>
                </a:cubicBezTo>
                <a:cubicBezTo>
                  <a:pt x="1125040" y="844680"/>
                  <a:pt x="1189590" y="831101"/>
                  <a:pt x="1252193" y="835524"/>
                </a:cubicBezTo>
                <a:close/>
                <a:moveTo>
                  <a:pt x="2832322" y="0"/>
                </a:moveTo>
                <a:lnTo>
                  <a:pt x="2832322" y="2697833"/>
                </a:lnTo>
                <a:lnTo>
                  <a:pt x="0" y="2697833"/>
                </a:lnTo>
                <a:lnTo>
                  <a:pt x="12966" y="2631781"/>
                </a:lnTo>
                <a:cubicBezTo>
                  <a:pt x="140000" y="2184738"/>
                  <a:pt x="505773" y="1908362"/>
                  <a:pt x="1052443" y="1806313"/>
                </a:cubicBezTo>
                <a:cubicBezTo>
                  <a:pt x="1303109" y="1759472"/>
                  <a:pt x="1574698" y="1718763"/>
                  <a:pt x="1721430" y="1489397"/>
                </a:cubicBezTo>
                <a:cubicBezTo>
                  <a:pt x="1879597" y="1241842"/>
                  <a:pt x="2005704" y="970478"/>
                  <a:pt x="2115839" y="696540"/>
                </a:cubicBezTo>
                <a:cubicBezTo>
                  <a:pt x="2216937" y="444582"/>
                  <a:pt x="2354076" y="231931"/>
                  <a:pt x="2590689" y="99461"/>
                </a:cubicBezTo>
                <a:cubicBezTo>
                  <a:pt x="2637069" y="73498"/>
                  <a:pt x="2683655" y="51402"/>
                  <a:pt x="2730434" y="3284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A2060CB-22CF-A96A-4AFF-AB5D8E62FBE2}"/>
              </a:ext>
            </a:extLst>
          </p:cNvPr>
          <p:cNvSpPr>
            <a:spLocks noGrp="1"/>
          </p:cNvSpPr>
          <p:nvPr>
            <p:ph idx="1"/>
          </p:nvPr>
        </p:nvSpPr>
        <p:spPr>
          <a:xfrm>
            <a:off x="198311" y="886287"/>
            <a:ext cx="11824428" cy="5763969"/>
          </a:xfrm>
        </p:spPr>
        <p:txBody>
          <a:bodyPr vert="horz" lIns="91440" tIns="45720" rIns="91440" bIns="45720" rtlCol="0" anchor="t">
            <a:noAutofit/>
          </a:bodyPr>
          <a:lstStyle/>
          <a:p>
            <a:pPr algn="just"/>
            <a:endParaRPr lang="en-GB" sz="1600" dirty="0">
              <a:latin typeface="Candara"/>
            </a:endParaRPr>
          </a:p>
          <a:p>
            <a:pPr algn="just"/>
            <a:r>
              <a:rPr lang="en-GB" sz="1600" dirty="0">
                <a:latin typeface="Candara"/>
              </a:rPr>
              <a:t>Our Objectives are as follows:</a:t>
            </a:r>
          </a:p>
          <a:p>
            <a:pPr marL="342900" indent="-342900" algn="just">
              <a:buFont typeface="Arial" panose="020B0504020202020204" pitchFamily="34" charset="0"/>
              <a:buChar char="•"/>
            </a:pPr>
            <a:r>
              <a:rPr lang="en-GB" sz="1600" dirty="0">
                <a:latin typeface="Candara"/>
              </a:rPr>
              <a:t>Provide answers to some relevant business questions</a:t>
            </a:r>
          </a:p>
          <a:p>
            <a:pPr marL="342900" indent="-342900" algn="just">
              <a:buFont typeface="Arial" panose="020B0504020202020204" pitchFamily="34" charset="0"/>
              <a:buChar char="•"/>
            </a:pPr>
            <a:r>
              <a:rPr lang="en-GB" sz="1600" dirty="0">
                <a:latin typeface="Candara"/>
              </a:rPr>
              <a:t>Provide insights to assist Joshua Inc. in making important investment decisions as they intend to open up branches in other parts of the world</a:t>
            </a:r>
          </a:p>
          <a:p>
            <a:pPr marL="342900" indent="-342900" algn="just">
              <a:buFont typeface="Arial" panose="020B0504020202020204" pitchFamily="34" charset="0"/>
              <a:buChar char="•"/>
            </a:pPr>
            <a:r>
              <a:rPr lang="en-GB" sz="1600" dirty="0">
                <a:latin typeface="Candara"/>
              </a:rPr>
              <a:t>Provide more insights about the government and its practises based on trust and confidence levels</a:t>
            </a:r>
          </a:p>
          <a:p>
            <a:pPr marL="342900" indent="-342900" algn="just">
              <a:buFont typeface="Arial" panose="020B0504020202020204" pitchFamily="34" charset="0"/>
              <a:buChar char="•"/>
            </a:pPr>
            <a:r>
              <a:rPr lang="en-GB" sz="1600" dirty="0">
                <a:latin typeface="Candara"/>
              </a:rPr>
              <a:t>Be aware of the regions/countries that are more </a:t>
            </a:r>
            <a:r>
              <a:rPr lang="en-GB" sz="1600" dirty="0" err="1">
                <a:latin typeface="Candara"/>
              </a:rPr>
              <a:t>favorable</a:t>
            </a:r>
            <a:r>
              <a:rPr lang="en-GB" sz="1600" dirty="0">
                <a:latin typeface="Candara"/>
              </a:rPr>
              <a:t> to conduct business</a:t>
            </a:r>
          </a:p>
          <a:p>
            <a:pPr algn="just"/>
            <a:endParaRPr lang="en-GB" sz="1600" dirty="0">
              <a:latin typeface="Candara"/>
            </a:endParaRPr>
          </a:p>
          <a:p>
            <a:pPr algn="just"/>
            <a:endParaRPr lang="en-GB" sz="1600" dirty="0">
              <a:latin typeface="Candara"/>
            </a:endParaRPr>
          </a:p>
        </p:txBody>
      </p:sp>
    </p:spTree>
    <p:extLst>
      <p:ext uri="{BB962C8B-B14F-4D97-AF65-F5344CB8AC3E}">
        <p14:creationId xmlns:p14="http://schemas.microsoft.com/office/powerpoint/2010/main" val="201309874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00B39A6-D628-4338-9D6E-995B6A739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A1A476-4CA7-86AE-97F2-7771BFF06AF4}"/>
              </a:ext>
            </a:extLst>
          </p:cNvPr>
          <p:cNvSpPr>
            <a:spLocks noGrp="1"/>
          </p:cNvSpPr>
          <p:nvPr>
            <p:ph type="title"/>
          </p:nvPr>
        </p:nvSpPr>
        <p:spPr>
          <a:xfrm>
            <a:off x="198311" y="-1118250"/>
            <a:ext cx="9228866" cy="1890597"/>
          </a:xfrm>
        </p:spPr>
        <p:txBody>
          <a:bodyPr>
            <a:normAutofit/>
          </a:bodyPr>
          <a:lstStyle/>
          <a:p>
            <a:pPr algn="ctr"/>
            <a:r>
              <a:rPr lang="en-GB" sz="2400" b="1" dirty="0">
                <a:latin typeface="Candara"/>
                <a:cs typeface="Posterama"/>
              </a:rPr>
              <a:t>METHODOLOGY</a:t>
            </a:r>
            <a:endParaRPr lang="en-US" sz="2400" b="1">
              <a:latin typeface="Candara"/>
            </a:endParaRPr>
          </a:p>
        </p:txBody>
      </p:sp>
      <p:sp>
        <p:nvSpPr>
          <p:cNvPr id="16" name="Freeform: Shape 11">
            <a:extLst>
              <a:ext uri="{FF2B5EF4-FFF2-40B4-BE49-F238E27FC236}">
                <a16:creationId xmlns:a16="http://schemas.microsoft.com/office/drawing/2014/main" id="{C2EB82B4-D9A1-4145-93F1-004DC0B9B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6630" y="4160168"/>
            <a:ext cx="2832322" cy="2697833"/>
          </a:xfrm>
          <a:custGeom>
            <a:avLst/>
            <a:gdLst>
              <a:gd name="connsiteX0" fmla="*/ 638993 w 2832322"/>
              <a:gd name="connsiteY0" fmla="*/ 1429605 h 2697833"/>
              <a:gd name="connsiteX1" fmla="*/ 798503 w 2832322"/>
              <a:gd name="connsiteY1" fmla="*/ 1509001 h 2697833"/>
              <a:gd name="connsiteX2" fmla="*/ 739507 w 2832322"/>
              <a:gd name="connsiteY2" fmla="*/ 1729178 h 2697833"/>
              <a:gd name="connsiteX3" fmla="*/ 519329 w 2832322"/>
              <a:gd name="connsiteY3" fmla="*/ 1670181 h 2697833"/>
              <a:gd name="connsiteX4" fmla="*/ 578327 w 2832322"/>
              <a:gd name="connsiteY4" fmla="*/ 1450005 h 2697833"/>
              <a:gd name="connsiteX5" fmla="*/ 638993 w 2832322"/>
              <a:gd name="connsiteY5" fmla="*/ 1429605 h 2697833"/>
              <a:gd name="connsiteX6" fmla="*/ 1252193 w 2832322"/>
              <a:gd name="connsiteY6" fmla="*/ 835524 h 2697833"/>
              <a:gd name="connsiteX7" fmla="*/ 1511699 w 2832322"/>
              <a:gd name="connsiteY7" fmla="*/ 997686 h 2697833"/>
              <a:gd name="connsiteX8" fmla="*/ 1392436 w 2832322"/>
              <a:gd name="connsiteY8" fmla="*/ 1442788 h 2697833"/>
              <a:gd name="connsiteX9" fmla="*/ 947333 w 2832322"/>
              <a:gd name="connsiteY9" fmla="*/ 1323523 h 2697833"/>
              <a:gd name="connsiteX10" fmla="*/ 1066598 w 2832322"/>
              <a:gd name="connsiteY10" fmla="*/ 878421 h 2697833"/>
              <a:gd name="connsiteX11" fmla="*/ 1252193 w 2832322"/>
              <a:gd name="connsiteY11" fmla="*/ 835524 h 2697833"/>
              <a:gd name="connsiteX12" fmla="*/ 2832322 w 2832322"/>
              <a:gd name="connsiteY12" fmla="*/ 0 h 2697833"/>
              <a:gd name="connsiteX13" fmla="*/ 2832322 w 2832322"/>
              <a:gd name="connsiteY13" fmla="*/ 2697833 h 2697833"/>
              <a:gd name="connsiteX14" fmla="*/ 0 w 2832322"/>
              <a:gd name="connsiteY14" fmla="*/ 2697833 h 2697833"/>
              <a:gd name="connsiteX15" fmla="*/ 12966 w 2832322"/>
              <a:gd name="connsiteY15" fmla="*/ 2631781 h 2697833"/>
              <a:gd name="connsiteX16" fmla="*/ 1052443 w 2832322"/>
              <a:gd name="connsiteY16" fmla="*/ 1806313 h 2697833"/>
              <a:gd name="connsiteX17" fmla="*/ 1721430 w 2832322"/>
              <a:gd name="connsiteY17" fmla="*/ 1489397 h 2697833"/>
              <a:gd name="connsiteX18" fmla="*/ 2115839 w 2832322"/>
              <a:gd name="connsiteY18" fmla="*/ 696540 h 2697833"/>
              <a:gd name="connsiteX19" fmla="*/ 2590689 w 2832322"/>
              <a:gd name="connsiteY19" fmla="*/ 99461 h 2697833"/>
              <a:gd name="connsiteX20" fmla="*/ 2730434 w 2832322"/>
              <a:gd name="connsiteY20" fmla="*/ 32840 h 2697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32322" h="2697833">
                <a:moveTo>
                  <a:pt x="638993" y="1429605"/>
                </a:moveTo>
                <a:cubicBezTo>
                  <a:pt x="701328" y="1421871"/>
                  <a:pt x="765121" y="1451183"/>
                  <a:pt x="798503" y="1509001"/>
                </a:cubicBezTo>
                <a:cubicBezTo>
                  <a:pt x="843012" y="1586093"/>
                  <a:pt x="816599" y="1684670"/>
                  <a:pt x="739507" y="1729178"/>
                </a:cubicBezTo>
                <a:cubicBezTo>
                  <a:pt x="662415" y="1773688"/>
                  <a:pt x="563838" y="1747275"/>
                  <a:pt x="519329" y="1670181"/>
                </a:cubicBezTo>
                <a:cubicBezTo>
                  <a:pt x="474820" y="1593091"/>
                  <a:pt x="501234" y="1494514"/>
                  <a:pt x="578327" y="1450005"/>
                </a:cubicBezTo>
                <a:cubicBezTo>
                  <a:pt x="597599" y="1438878"/>
                  <a:pt x="618215" y="1432183"/>
                  <a:pt x="638993" y="1429605"/>
                </a:cubicBezTo>
                <a:close/>
                <a:moveTo>
                  <a:pt x="1252193" y="835524"/>
                </a:moveTo>
                <a:cubicBezTo>
                  <a:pt x="1356532" y="842898"/>
                  <a:pt x="1455464" y="900282"/>
                  <a:pt x="1511699" y="997686"/>
                </a:cubicBezTo>
                <a:cubicBezTo>
                  <a:pt x="1601677" y="1153532"/>
                  <a:pt x="1548280" y="1352810"/>
                  <a:pt x="1392436" y="1442788"/>
                </a:cubicBezTo>
                <a:cubicBezTo>
                  <a:pt x="1236589" y="1532766"/>
                  <a:pt x="1037311" y="1479369"/>
                  <a:pt x="947333" y="1323523"/>
                </a:cubicBezTo>
                <a:cubicBezTo>
                  <a:pt x="857356" y="1167678"/>
                  <a:pt x="910753" y="968399"/>
                  <a:pt x="1066598" y="878421"/>
                </a:cubicBezTo>
                <a:cubicBezTo>
                  <a:pt x="1125040" y="844680"/>
                  <a:pt x="1189590" y="831101"/>
                  <a:pt x="1252193" y="835524"/>
                </a:cubicBezTo>
                <a:close/>
                <a:moveTo>
                  <a:pt x="2832322" y="0"/>
                </a:moveTo>
                <a:lnTo>
                  <a:pt x="2832322" y="2697833"/>
                </a:lnTo>
                <a:lnTo>
                  <a:pt x="0" y="2697833"/>
                </a:lnTo>
                <a:lnTo>
                  <a:pt x="12966" y="2631781"/>
                </a:lnTo>
                <a:cubicBezTo>
                  <a:pt x="140000" y="2184738"/>
                  <a:pt x="505773" y="1908362"/>
                  <a:pt x="1052443" y="1806313"/>
                </a:cubicBezTo>
                <a:cubicBezTo>
                  <a:pt x="1303109" y="1759472"/>
                  <a:pt x="1574698" y="1718763"/>
                  <a:pt x="1721430" y="1489397"/>
                </a:cubicBezTo>
                <a:cubicBezTo>
                  <a:pt x="1879597" y="1241842"/>
                  <a:pt x="2005704" y="970478"/>
                  <a:pt x="2115839" y="696540"/>
                </a:cubicBezTo>
                <a:cubicBezTo>
                  <a:pt x="2216937" y="444582"/>
                  <a:pt x="2354076" y="231931"/>
                  <a:pt x="2590689" y="99461"/>
                </a:cubicBezTo>
                <a:cubicBezTo>
                  <a:pt x="2637069" y="73498"/>
                  <a:pt x="2683655" y="51402"/>
                  <a:pt x="2730434" y="3284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A2060CB-22CF-A96A-4AFF-AB5D8E62FBE2}"/>
              </a:ext>
            </a:extLst>
          </p:cNvPr>
          <p:cNvSpPr>
            <a:spLocks noGrp="1"/>
          </p:cNvSpPr>
          <p:nvPr>
            <p:ph idx="1"/>
          </p:nvPr>
        </p:nvSpPr>
        <p:spPr>
          <a:xfrm>
            <a:off x="198311" y="1088693"/>
            <a:ext cx="11812521" cy="5144845"/>
          </a:xfrm>
        </p:spPr>
        <p:txBody>
          <a:bodyPr vert="horz" lIns="91440" tIns="45720" rIns="91440" bIns="45720" rtlCol="0" anchor="t">
            <a:noAutofit/>
          </a:bodyPr>
          <a:lstStyle/>
          <a:p>
            <a:r>
              <a:rPr lang="en-GB" sz="1600" dirty="0">
                <a:latin typeface="Candara"/>
              </a:rPr>
              <a:t>The following business questions will be answered to provide insights for Joshua Inc. use which I believe will be beneficial to them as a business:</a:t>
            </a:r>
            <a:endParaRPr lang="en-US" sz="1600">
              <a:latin typeface="Candara"/>
            </a:endParaRPr>
          </a:p>
          <a:p>
            <a:pPr marL="342900" indent="-342900">
              <a:buFont typeface="Arial" panose="020B0504020202020204" pitchFamily="34" charset="0"/>
              <a:buChar char="•"/>
            </a:pPr>
            <a:r>
              <a:rPr lang="en-GB" sz="1600" dirty="0">
                <a:latin typeface="Candara"/>
              </a:rPr>
              <a:t>What country is best for investment based on its happiness ranking?</a:t>
            </a:r>
          </a:p>
          <a:p>
            <a:pPr marL="342900" indent="-342900">
              <a:buFont typeface="Arial" panose="020B0504020202020204" pitchFamily="34" charset="0"/>
              <a:buChar char="•"/>
            </a:pPr>
            <a:r>
              <a:rPr lang="en-GB" sz="1600" dirty="0">
                <a:latin typeface="Candara"/>
              </a:rPr>
              <a:t>What country/region has the highest GDP?</a:t>
            </a:r>
          </a:p>
          <a:p>
            <a:pPr marL="342900" indent="-342900">
              <a:buFont typeface="Arial" panose="020B0504020202020204" pitchFamily="34" charset="0"/>
              <a:buChar char="•"/>
            </a:pPr>
            <a:r>
              <a:rPr lang="en-GB" sz="1600" dirty="0">
                <a:latin typeface="Candara"/>
              </a:rPr>
              <a:t>Does GDP have an effect on life expectancy?</a:t>
            </a:r>
          </a:p>
          <a:p>
            <a:pPr marL="342900" indent="-342900">
              <a:buFont typeface="Arial" panose="020B0504020202020204" pitchFamily="34" charset="0"/>
              <a:buChar char="•"/>
            </a:pPr>
            <a:r>
              <a:rPr lang="en-GB" sz="1600" dirty="0">
                <a:latin typeface="Candara"/>
              </a:rPr>
              <a:t>What country has the highest happiness ranking?</a:t>
            </a:r>
          </a:p>
          <a:p>
            <a:pPr marL="342900" indent="-342900">
              <a:buFont typeface="Arial" panose="020B0504020202020204" pitchFamily="34" charset="0"/>
              <a:buChar char="•"/>
            </a:pPr>
            <a:r>
              <a:rPr lang="en-GB" sz="1600" dirty="0">
                <a:latin typeface="Candara"/>
              </a:rPr>
              <a:t>Does GDP have an effect on happiness ranking?</a:t>
            </a:r>
          </a:p>
          <a:p>
            <a:pPr marL="342900" indent="-342900">
              <a:buFont typeface="Arial" panose="020B0504020202020204" pitchFamily="34" charset="0"/>
              <a:buChar char="•"/>
            </a:pPr>
            <a:r>
              <a:rPr lang="en-GB" sz="1600" dirty="0">
                <a:latin typeface="Candara"/>
              </a:rPr>
              <a:t>What country has the lowest happiness ranking?</a:t>
            </a:r>
          </a:p>
          <a:p>
            <a:pPr marL="342900" indent="-342900">
              <a:buFont typeface="Arial" panose="020B0504020202020204" pitchFamily="34" charset="0"/>
              <a:buChar char="•"/>
            </a:pPr>
            <a:r>
              <a:rPr lang="en-GB" sz="1600" dirty="0">
                <a:latin typeface="Candara"/>
              </a:rPr>
              <a:t>What region has the highest GDP?</a:t>
            </a:r>
          </a:p>
          <a:p>
            <a:pPr marL="342900" indent="-342900">
              <a:buFont typeface="Arial" panose="020B0504020202020204" pitchFamily="34" charset="0"/>
              <a:buChar char="•"/>
            </a:pPr>
            <a:r>
              <a:rPr lang="en-GB" sz="1600" dirty="0">
                <a:latin typeface="Candara"/>
              </a:rPr>
              <a:t>How are the governments of these countries perceived based on:</a:t>
            </a:r>
          </a:p>
          <a:p>
            <a:pPr marL="571500" lvl="1" indent="-342900">
              <a:buFont typeface="Arial" panose="020B0504020202020204" pitchFamily="34" charset="0"/>
              <a:buChar char="•"/>
            </a:pPr>
            <a:r>
              <a:rPr lang="en-GB" sz="1600" dirty="0">
                <a:latin typeface="Candara"/>
              </a:rPr>
              <a:t>Families</a:t>
            </a:r>
          </a:p>
          <a:p>
            <a:pPr marL="571500" lvl="1" indent="-342900">
              <a:buFont typeface="Arial" panose="020B0504020202020204" pitchFamily="34" charset="0"/>
              <a:buChar char="•"/>
            </a:pPr>
            <a:r>
              <a:rPr lang="en-GB" sz="1600" dirty="0">
                <a:latin typeface="Candara"/>
              </a:rPr>
              <a:t>Confidence level</a:t>
            </a:r>
          </a:p>
          <a:p>
            <a:pPr marL="342900" indent="-342900">
              <a:buFont typeface="Arial" panose="020B0504020202020204" pitchFamily="34" charset="0"/>
              <a:buChar char="•"/>
            </a:pPr>
            <a:r>
              <a:rPr lang="en-GB" sz="1600" dirty="0">
                <a:latin typeface="Candara"/>
              </a:rPr>
              <a:t>What top three countries are bad for business based on their confidence level?</a:t>
            </a:r>
          </a:p>
          <a:p>
            <a:pPr marL="342900" indent="-342900">
              <a:buFont typeface="Arial" panose="020B0504020202020204" pitchFamily="34" charset="0"/>
              <a:buChar char="•"/>
            </a:pPr>
            <a:endParaRPr lang="en-GB" sz="1600" dirty="0">
              <a:latin typeface="Candara"/>
            </a:endParaRPr>
          </a:p>
          <a:p>
            <a:pPr marL="342900" indent="-342900">
              <a:buFont typeface="Arial" panose="020B0504020202020204" pitchFamily="34" charset="0"/>
              <a:buChar char="•"/>
            </a:pPr>
            <a:endParaRPr lang="en-GB" sz="1600" dirty="0">
              <a:latin typeface="Candara"/>
            </a:endParaRPr>
          </a:p>
          <a:p>
            <a:endParaRPr lang="en-GB" sz="1600" dirty="0">
              <a:latin typeface="Candara"/>
            </a:endParaRPr>
          </a:p>
          <a:p>
            <a:endParaRPr lang="en-GB" sz="1600" dirty="0">
              <a:latin typeface="Candara"/>
            </a:endParaRPr>
          </a:p>
        </p:txBody>
      </p:sp>
    </p:spTree>
    <p:extLst>
      <p:ext uri="{BB962C8B-B14F-4D97-AF65-F5344CB8AC3E}">
        <p14:creationId xmlns:p14="http://schemas.microsoft.com/office/powerpoint/2010/main" val="2982960076"/>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 calcmode="lin" valueType="num">
                                      <p:cBhvr additive="base">
                                        <p:cTn id="5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 calcmode="lin" valueType="num">
                                      <p:cBhvr additive="base">
                                        <p:cTn id="6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
                                            <p:txEl>
                                              <p:pRg st="11" end="11"/>
                                            </p:txEl>
                                          </p:spTgt>
                                        </p:tgtEl>
                                        <p:attrNameLst>
                                          <p:attrName>style.visibility</p:attrName>
                                        </p:attrNameLst>
                                      </p:cBhvr>
                                      <p:to>
                                        <p:strVal val="visible"/>
                                      </p:to>
                                    </p:set>
                                    <p:anim calcmode="lin" valueType="num">
                                      <p:cBhvr additive="base">
                                        <p:cTn id="6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00B39A6-D628-4338-9D6E-995B6A739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A1A476-4CA7-86AE-97F2-7771BFF06AF4}"/>
              </a:ext>
            </a:extLst>
          </p:cNvPr>
          <p:cNvSpPr>
            <a:spLocks noGrp="1"/>
          </p:cNvSpPr>
          <p:nvPr>
            <p:ph type="title"/>
          </p:nvPr>
        </p:nvSpPr>
        <p:spPr>
          <a:xfrm>
            <a:off x="198311" y="-1118250"/>
            <a:ext cx="9228866" cy="1890597"/>
          </a:xfrm>
        </p:spPr>
        <p:txBody>
          <a:bodyPr>
            <a:normAutofit/>
          </a:bodyPr>
          <a:lstStyle/>
          <a:p>
            <a:pPr algn="ctr"/>
            <a:r>
              <a:rPr lang="en-GB" sz="2400" b="1" dirty="0">
                <a:latin typeface="Candara"/>
                <a:cs typeface="Posterama"/>
              </a:rPr>
              <a:t>RESULTS</a:t>
            </a:r>
            <a:endParaRPr lang="en-US" sz="2400" b="1">
              <a:latin typeface="Candara"/>
              <a:cs typeface="Posterama"/>
            </a:endParaRPr>
          </a:p>
        </p:txBody>
      </p:sp>
      <p:sp>
        <p:nvSpPr>
          <p:cNvPr id="16" name="Freeform: Shape 11">
            <a:extLst>
              <a:ext uri="{FF2B5EF4-FFF2-40B4-BE49-F238E27FC236}">
                <a16:creationId xmlns:a16="http://schemas.microsoft.com/office/drawing/2014/main" id="{C2EB82B4-D9A1-4145-93F1-004DC0B9B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6630" y="4160168"/>
            <a:ext cx="2832322" cy="2697833"/>
          </a:xfrm>
          <a:custGeom>
            <a:avLst/>
            <a:gdLst>
              <a:gd name="connsiteX0" fmla="*/ 638993 w 2832322"/>
              <a:gd name="connsiteY0" fmla="*/ 1429605 h 2697833"/>
              <a:gd name="connsiteX1" fmla="*/ 798503 w 2832322"/>
              <a:gd name="connsiteY1" fmla="*/ 1509001 h 2697833"/>
              <a:gd name="connsiteX2" fmla="*/ 739507 w 2832322"/>
              <a:gd name="connsiteY2" fmla="*/ 1729178 h 2697833"/>
              <a:gd name="connsiteX3" fmla="*/ 519329 w 2832322"/>
              <a:gd name="connsiteY3" fmla="*/ 1670181 h 2697833"/>
              <a:gd name="connsiteX4" fmla="*/ 578327 w 2832322"/>
              <a:gd name="connsiteY4" fmla="*/ 1450005 h 2697833"/>
              <a:gd name="connsiteX5" fmla="*/ 638993 w 2832322"/>
              <a:gd name="connsiteY5" fmla="*/ 1429605 h 2697833"/>
              <a:gd name="connsiteX6" fmla="*/ 1252193 w 2832322"/>
              <a:gd name="connsiteY6" fmla="*/ 835524 h 2697833"/>
              <a:gd name="connsiteX7" fmla="*/ 1511699 w 2832322"/>
              <a:gd name="connsiteY7" fmla="*/ 997686 h 2697833"/>
              <a:gd name="connsiteX8" fmla="*/ 1392436 w 2832322"/>
              <a:gd name="connsiteY8" fmla="*/ 1442788 h 2697833"/>
              <a:gd name="connsiteX9" fmla="*/ 947333 w 2832322"/>
              <a:gd name="connsiteY9" fmla="*/ 1323523 h 2697833"/>
              <a:gd name="connsiteX10" fmla="*/ 1066598 w 2832322"/>
              <a:gd name="connsiteY10" fmla="*/ 878421 h 2697833"/>
              <a:gd name="connsiteX11" fmla="*/ 1252193 w 2832322"/>
              <a:gd name="connsiteY11" fmla="*/ 835524 h 2697833"/>
              <a:gd name="connsiteX12" fmla="*/ 2832322 w 2832322"/>
              <a:gd name="connsiteY12" fmla="*/ 0 h 2697833"/>
              <a:gd name="connsiteX13" fmla="*/ 2832322 w 2832322"/>
              <a:gd name="connsiteY13" fmla="*/ 2697833 h 2697833"/>
              <a:gd name="connsiteX14" fmla="*/ 0 w 2832322"/>
              <a:gd name="connsiteY14" fmla="*/ 2697833 h 2697833"/>
              <a:gd name="connsiteX15" fmla="*/ 12966 w 2832322"/>
              <a:gd name="connsiteY15" fmla="*/ 2631781 h 2697833"/>
              <a:gd name="connsiteX16" fmla="*/ 1052443 w 2832322"/>
              <a:gd name="connsiteY16" fmla="*/ 1806313 h 2697833"/>
              <a:gd name="connsiteX17" fmla="*/ 1721430 w 2832322"/>
              <a:gd name="connsiteY17" fmla="*/ 1489397 h 2697833"/>
              <a:gd name="connsiteX18" fmla="*/ 2115839 w 2832322"/>
              <a:gd name="connsiteY18" fmla="*/ 696540 h 2697833"/>
              <a:gd name="connsiteX19" fmla="*/ 2590689 w 2832322"/>
              <a:gd name="connsiteY19" fmla="*/ 99461 h 2697833"/>
              <a:gd name="connsiteX20" fmla="*/ 2730434 w 2832322"/>
              <a:gd name="connsiteY20" fmla="*/ 32840 h 2697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32322" h="2697833">
                <a:moveTo>
                  <a:pt x="638993" y="1429605"/>
                </a:moveTo>
                <a:cubicBezTo>
                  <a:pt x="701328" y="1421871"/>
                  <a:pt x="765121" y="1451183"/>
                  <a:pt x="798503" y="1509001"/>
                </a:cubicBezTo>
                <a:cubicBezTo>
                  <a:pt x="843012" y="1586093"/>
                  <a:pt x="816599" y="1684670"/>
                  <a:pt x="739507" y="1729178"/>
                </a:cubicBezTo>
                <a:cubicBezTo>
                  <a:pt x="662415" y="1773688"/>
                  <a:pt x="563838" y="1747275"/>
                  <a:pt x="519329" y="1670181"/>
                </a:cubicBezTo>
                <a:cubicBezTo>
                  <a:pt x="474820" y="1593091"/>
                  <a:pt x="501234" y="1494514"/>
                  <a:pt x="578327" y="1450005"/>
                </a:cubicBezTo>
                <a:cubicBezTo>
                  <a:pt x="597599" y="1438878"/>
                  <a:pt x="618215" y="1432183"/>
                  <a:pt x="638993" y="1429605"/>
                </a:cubicBezTo>
                <a:close/>
                <a:moveTo>
                  <a:pt x="1252193" y="835524"/>
                </a:moveTo>
                <a:cubicBezTo>
                  <a:pt x="1356532" y="842898"/>
                  <a:pt x="1455464" y="900282"/>
                  <a:pt x="1511699" y="997686"/>
                </a:cubicBezTo>
                <a:cubicBezTo>
                  <a:pt x="1601677" y="1153532"/>
                  <a:pt x="1548280" y="1352810"/>
                  <a:pt x="1392436" y="1442788"/>
                </a:cubicBezTo>
                <a:cubicBezTo>
                  <a:pt x="1236589" y="1532766"/>
                  <a:pt x="1037311" y="1479369"/>
                  <a:pt x="947333" y="1323523"/>
                </a:cubicBezTo>
                <a:cubicBezTo>
                  <a:pt x="857356" y="1167678"/>
                  <a:pt x="910753" y="968399"/>
                  <a:pt x="1066598" y="878421"/>
                </a:cubicBezTo>
                <a:cubicBezTo>
                  <a:pt x="1125040" y="844680"/>
                  <a:pt x="1189590" y="831101"/>
                  <a:pt x="1252193" y="835524"/>
                </a:cubicBezTo>
                <a:close/>
                <a:moveTo>
                  <a:pt x="2832322" y="0"/>
                </a:moveTo>
                <a:lnTo>
                  <a:pt x="2832322" y="2697833"/>
                </a:lnTo>
                <a:lnTo>
                  <a:pt x="0" y="2697833"/>
                </a:lnTo>
                <a:lnTo>
                  <a:pt x="12966" y="2631781"/>
                </a:lnTo>
                <a:cubicBezTo>
                  <a:pt x="140000" y="2184738"/>
                  <a:pt x="505773" y="1908362"/>
                  <a:pt x="1052443" y="1806313"/>
                </a:cubicBezTo>
                <a:cubicBezTo>
                  <a:pt x="1303109" y="1759472"/>
                  <a:pt x="1574698" y="1718763"/>
                  <a:pt x="1721430" y="1489397"/>
                </a:cubicBezTo>
                <a:cubicBezTo>
                  <a:pt x="1879597" y="1241842"/>
                  <a:pt x="2005704" y="970478"/>
                  <a:pt x="2115839" y="696540"/>
                </a:cubicBezTo>
                <a:cubicBezTo>
                  <a:pt x="2216937" y="444582"/>
                  <a:pt x="2354076" y="231931"/>
                  <a:pt x="2590689" y="99461"/>
                </a:cubicBezTo>
                <a:cubicBezTo>
                  <a:pt x="2637069" y="73498"/>
                  <a:pt x="2683655" y="51402"/>
                  <a:pt x="2730434" y="3284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A2060CB-22CF-A96A-4AFF-AB5D8E62FBE2}"/>
              </a:ext>
            </a:extLst>
          </p:cNvPr>
          <p:cNvSpPr>
            <a:spLocks noGrp="1"/>
          </p:cNvSpPr>
          <p:nvPr>
            <p:ph idx="1"/>
          </p:nvPr>
        </p:nvSpPr>
        <p:spPr>
          <a:xfrm>
            <a:off x="55436" y="947363"/>
            <a:ext cx="11693459" cy="4976612"/>
          </a:xfrm>
        </p:spPr>
        <p:txBody>
          <a:bodyPr vert="horz" lIns="91440" tIns="45720" rIns="91440" bIns="45720" rtlCol="0" anchor="t">
            <a:noAutofit/>
          </a:bodyPr>
          <a:lstStyle/>
          <a:p>
            <a:pPr marL="342900" indent="-342900" algn="just">
              <a:buFont typeface="Arial" panose="020B0504020202020204" pitchFamily="34" charset="0"/>
              <a:buChar char="•"/>
            </a:pPr>
            <a:r>
              <a:rPr lang="en-GB" sz="1600" dirty="0">
                <a:latin typeface="Candara"/>
              </a:rPr>
              <a:t>What country is best for investment based on its happiness ranking?</a:t>
            </a:r>
            <a:endParaRPr lang="en-US" sz="1600">
              <a:latin typeface="Candara"/>
            </a:endParaRPr>
          </a:p>
          <a:p>
            <a:pPr marL="685800" lvl="1" indent="-457200" algn="just">
              <a:buAutoNum type="alphaLcParenR"/>
            </a:pPr>
            <a:r>
              <a:rPr lang="en-GB" sz="1600" dirty="0">
                <a:latin typeface="Candara"/>
              </a:rPr>
              <a:t>Denmark is considered the best country for investment with the highest happiness score of 7.526</a:t>
            </a:r>
          </a:p>
          <a:p>
            <a:pPr marL="342900" indent="-342900" algn="just">
              <a:buFont typeface="Arial" panose="020B0504020202020204" pitchFamily="34" charset="0"/>
              <a:buChar char="•"/>
            </a:pPr>
            <a:r>
              <a:rPr lang="en-GB" sz="1600" dirty="0">
                <a:latin typeface="Candara"/>
              </a:rPr>
              <a:t>What country/region has the highest GDP?</a:t>
            </a:r>
          </a:p>
          <a:p>
            <a:pPr marL="685800" lvl="1" indent="-457200" algn="just">
              <a:buAutoNum type="alphaLcParenR"/>
            </a:pPr>
            <a:r>
              <a:rPr lang="en-GB" sz="1600" dirty="0">
                <a:latin typeface="Candara"/>
              </a:rPr>
              <a:t>Qatar(Middle East and Northern Africa) has the highest GDP of 1.824</a:t>
            </a:r>
          </a:p>
          <a:p>
            <a:pPr marL="342900" indent="-342900" algn="just">
              <a:buFont typeface="Arial" panose="020B0504020202020204" pitchFamily="34" charset="0"/>
              <a:buChar char="•"/>
            </a:pPr>
            <a:r>
              <a:rPr lang="en-GB" sz="1600" dirty="0">
                <a:latin typeface="Candara"/>
              </a:rPr>
              <a:t>Does GDP have an effect on Health(life expectancy)?</a:t>
            </a:r>
          </a:p>
          <a:p>
            <a:pPr marL="685800" lvl="1" indent="-457200" algn="just">
              <a:buAutoNum type="alphaLcParenR"/>
            </a:pPr>
            <a:r>
              <a:rPr lang="en-GB" sz="1600" dirty="0">
                <a:latin typeface="Candara"/>
              </a:rPr>
              <a:t>Both variables are unrelated. For instance, (as shown on Worksheet 2), Singapore recorded a life expectancy rate of 0.94 and GDP of 1.64 while Qatar recorded a life expectancy rate of 0.71 and GDP of 1.84. What this shows is that one variable has no effect whatsoever on the other. Meaning that because a country with a higher GDP doesn't necessarily mean citizens of that country would live healthier lives</a:t>
            </a:r>
          </a:p>
          <a:p>
            <a:pPr marL="342900" indent="-342900" algn="just">
              <a:buFont typeface="Arial" panose="020B0504020202020204" pitchFamily="34" charset="0"/>
              <a:buChar char="•"/>
            </a:pPr>
            <a:r>
              <a:rPr lang="en-GB" sz="1600" dirty="0">
                <a:latin typeface="Candara"/>
              </a:rPr>
              <a:t>Does GDP have an effect on happiness ranking?</a:t>
            </a:r>
          </a:p>
          <a:p>
            <a:pPr marL="685800" lvl="1" indent="-457200" algn="just">
              <a:buAutoNum type="alphaLcParenR"/>
            </a:pPr>
            <a:r>
              <a:rPr lang="en-GB" sz="1600" dirty="0">
                <a:latin typeface="Candara"/>
              </a:rPr>
              <a:t>No relationship exist between GDP and happiness ranking. As seen on Worksheet 1, an increase or decrease in GDP has no effect on happiness ranking</a:t>
            </a:r>
          </a:p>
          <a:p>
            <a:pPr marL="342900" indent="-342900" algn="just">
              <a:buFont typeface="Arial" panose="020B0504020202020204" pitchFamily="34" charset="0"/>
              <a:buChar char="•"/>
            </a:pPr>
            <a:r>
              <a:rPr lang="en-GB" sz="1600" dirty="0">
                <a:latin typeface="Candara"/>
              </a:rPr>
              <a:t>What country has the lowest happiness ranking?</a:t>
            </a:r>
          </a:p>
          <a:p>
            <a:pPr marL="685800" lvl="1" indent="-457200" algn="just">
              <a:buAutoNum type="alphaLcParenR"/>
            </a:pPr>
            <a:r>
              <a:rPr lang="en-GB" sz="1600" dirty="0">
                <a:latin typeface="Candara"/>
              </a:rPr>
              <a:t>Burundi was ranked number 157</a:t>
            </a:r>
          </a:p>
          <a:p>
            <a:pPr marL="342900" indent="-342900">
              <a:buFont typeface="Arial" panose="020B0504020202020204" pitchFamily="34" charset="0"/>
              <a:buChar char="•"/>
            </a:pPr>
            <a:endParaRPr lang="en-GB" sz="1600" dirty="0">
              <a:latin typeface="Candara"/>
            </a:endParaRPr>
          </a:p>
          <a:p>
            <a:endParaRPr lang="en-GB" sz="1600" dirty="0">
              <a:latin typeface="Candara"/>
            </a:endParaRPr>
          </a:p>
          <a:p>
            <a:endParaRPr lang="en-GB" sz="1600" dirty="0">
              <a:latin typeface="Candara"/>
            </a:endParaRPr>
          </a:p>
        </p:txBody>
      </p:sp>
    </p:spTree>
    <p:extLst>
      <p:ext uri="{BB962C8B-B14F-4D97-AF65-F5344CB8AC3E}">
        <p14:creationId xmlns:p14="http://schemas.microsoft.com/office/powerpoint/2010/main" val="3166383132"/>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 calcmode="lin" valueType="num">
                                      <p:cBhvr additive="base">
                                        <p:cTn id="5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 calcmode="lin" valueType="num">
                                      <p:cBhvr additive="base">
                                        <p:cTn id="5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00B39A6-D628-4338-9D6E-995B6A739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A1A476-4CA7-86AE-97F2-7771BFF06AF4}"/>
              </a:ext>
            </a:extLst>
          </p:cNvPr>
          <p:cNvSpPr>
            <a:spLocks noGrp="1"/>
          </p:cNvSpPr>
          <p:nvPr>
            <p:ph type="title"/>
          </p:nvPr>
        </p:nvSpPr>
        <p:spPr>
          <a:xfrm>
            <a:off x="198311" y="191437"/>
            <a:ext cx="9228866" cy="580910"/>
          </a:xfrm>
        </p:spPr>
        <p:txBody>
          <a:bodyPr>
            <a:normAutofit/>
          </a:bodyPr>
          <a:lstStyle/>
          <a:p>
            <a:pPr algn="ctr"/>
            <a:r>
              <a:rPr lang="en-GB" sz="2400" b="1" dirty="0">
                <a:latin typeface="Candara"/>
                <a:cs typeface="Posterama"/>
              </a:rPr>
              <a:t>RESULTS</a:t>
            </a:r>
            <a:endParaRPr lang="en-US" sz="2400" b="1">
              <a:latin typeface="Candara"/>
            </a:endParaRPr>
          </a:p>
        </p:txBody>
      </p:sp>
      <p:sp>
        <p:nvSpPr>
          <p:cNvPr id="16" name="Freeform: Shape 11">
            <a:extLst>
              <a:ext uri="{FF2B5EF4-FFF2-40B4-BE49-F238E27FC236}">
                <a16:creationId xmlns:a16="http://schemas.microsoft.com/office/drawing/2014/main" id="{C2EB82B4-D9A1-4145-93F1-004DC0B9B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6630" y="4160168"/>
            <a:ext cx="2832322" cy="2697833"/>
          </a:xfrm>
          <a:custGeom>
            <a:avLst/>
            <a:gdLst>
              <a:gd name="connsiteX0" fmla="*/ 638993 w 2832322"/>
              <a:gd name="connsiteY0" fmla="*/ 1429605 h 2697833"/>
              <a:gd name="connsiteX1" fmla="*/ 798503 w 2832322"/>
              <a:gd name="connsiteY1" fmla="*/ 1509001 h 2697833"/>
              <a:gd name="connsiteX2" fmla="*/ 739507 w 2832322"/>
              <a:gd name="connsiteY2" fmla="*/ 1729178 h 2697833"/>
              <a:gd name="connsiteX3" fmla="*/ 519329 w 2832322"/>
              <a:gd name="connsiteY3" fmla="*/ 1670181 h 2697833"/>
              <a:gd name="connsiteX4" fmla="*/ 578327 w 2832322"/>
              <a:gd name="connsiteY4" fmla="*/ 1450005 h 2697833"/>
              <a:gd name="connsiteX5" fmla="*/ 638993 w 2832322"/>
              <a:gd name="connsiteY5" fmla="*/ 1429605 h 2697833"/>
              <a:gd name="connsiteX6" fmla="*/ 1252193 w 2832322"/>
              <a:gd name="connsiteY6" fmla="*/ 835524 h 2697833"/>
              <a:gd name="connsiteX7" fmla="*/ 1511699 w 2832322"/>
              <a:gd name="connsiteY7" fmla="*/ 997686 h 2697833"/>
              <a:gd name="connsiteX8" fmla="*/ 1392436 w 2832322"/>
              <a:gd name="connsiteY8" fmla="*/ 1442788 h 2697833"/>
              <a:gd name="connsiteX9" fmla="*/ 947333 w 2832322"/>
              <a:gd name="connsiteY9" fmla="*/ 1323523 h 2697833"/>
              <a:gd name="connsiteX10" fmla="*/ 1066598 w 2832322"/>
              <a:gd name="connsiteY10" fmla="*/ 878421 h 2697833"/>
              <a:gd name="connsiteX11" fmla="*/ 1252193 w 2832322"/>
              <a:gd name="connsiteY11" fmla="*/ 835524 h 2697833"/>
              <a:gd name="connsiteX12" fmla="*/ 2832322 w 2832322"/>
              <a:gd name="connsiteY12" fmla="*/ 0 h 2697833"/>
              <a:gd name="connsiteX13" fmla="*/ 2832322 w 2832322"/>
              <a:gd name="connsiteY13" fmla="*/ 2697833 h 2697833"/>
              <a:gd name="connsiteX14" fmla="*/ 0 w 2832322"/>
              <a:gd name="connsiteY14" fmla="*/ 2697833 h 2697833"/>
              <a:gd name="connsiteX15" fmla="*/ 12966 w 2832322"/>
              <a:gd name="connsiteY15" fmla="*/ 2631781 h 2697833"/>
              <a:gd name="connsiteX16" fmla="*/ 1052443 w 2832322"/>
              <a:gd name="connsiteY16" fmla="*/ 1806313 h 2697833"/>
              <a:gd name="connsiteX17" fmla="*/ 1721430 w 2832322"/>
              <a:gd name="connsiteY17" fmla="*/ 1489397 h 2697833"/>
              <a:gd name="connsiteX18" fmla="*/ 2115839 w 2832322"/>
              <a:gd name="connsiteY18" fmla="*/ 696540 h 2697833"/>
              <a:gd name="connsiteX19" fmla="*/ 2590689 w 2832322"/>
              <a:gd name="connsiteY19" fmla="*/ 99461 h 2697833"/>
              <a:gd name="connsiteX20" fmla="*/ 2730434 w 2832322"/>
              <a:gd name="connsiteY20" fmla="*/ 32840 h 2697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32322" h="2697833">
                <a:moveTo>
                  <a:pt x="638993" y="1429605"/>
                </a:moveTo>
                <a:cubicBezTo>
                  <a:pt x="701328" y="1421871"/>
                  <a:pt x="765121" y="1451183"/>
                  <a:pt x="798503" y="1509001"/>
                </a:cubicBezTo>
                <a:cubicBezTo>
                  <a:pt x="843012" y="1586093"/>
                  <a:pt x="816599" y="1684670"/>
                  <a:pt x="739507" y="1729178"/>
                </a:cubicBezTo>
                <a:cubicBezTo>
                  <a:pt x="662415" y="1773688"/>
                  <a:pt x="563838" y="1747275"/>
                  <a:pt x="519329" y="1670181"/>
                </a:cubicBezTo>
                <a:cubicBezTo>
                  <a:pt x="474820" y="1593091"/>
                  <a:pt x="501234" y="1494514"/>
                  <a:pt x="578327" y="1450005"/>
                </a:cubicBezTo>
                <a:cubicBezTo>
                  <a:pt x="597599" y="1438878"/>
                  <a:pt x="618215" y="1432183"/>
                  <a:pt x="638993" y="1429605"/>
                </a:cubicBezTo>
                <a:close/>
                <a:moveTo>
                  <a:pt x="1252193" y="835524"/>
                </a:moveTo>
                <a:cubicBezTo>
                  <a:pt x="1356532" y="842898"/>
                  <a:pt x="1455464" y="900282"/>
                  <a:pt x="1511699" y="997686"/>
                </a:cubicBezTo>
                <a:cubicBezTo>
                  <a:pt x="1601677" y="1153532"/>
                  <a:pt x="1548280" y="1352810"/>
                  <a:pt x="1392436" y="1442788"/>
                </a:cubicBezTo>
                <a:cubicBezTo>
                  <a:pt x="1236589" y="1532766"/>
                  <a:pt x="1037311" y="1479369"/>
                  <a:pt x="947333" y="1323523"/>
                </a:cubicBezTo>
                <a:cubicBezTo>
                  <a:pt x="857356" y="1167678"/>
                  <a:pt x="910753" y="968399"/>
                  <a:pt x="1066598" y="878421"/>
                </a:cubicBezTo>
                <a:cubicBezTo>
                  <a:pt x="1125040" y="844680"/>
                  <a:pt x="1189590" y="831101"/>
                  <a:pt x="1252193" y="835524"/>
                </a:cubicBezTo>
                <a:close/>
                <a:moveTo>
                  <a:pt x="2832322" y="0"/>
                </a:moveTo>
                <a:lnTo>
                  <a:pt x="2832322" y="2697833"/>
                </a:lnTo>
                <a:lnTo>
                  <a:pt x="0" y="2697833"/>
                </a:lnTo>
                <a:lnTo>
                  <a:pt x="12966" y="2631781"/>
                </a:lnTo>
                <a:cubicBezTo>
                  <a:pt x="140000" y="2184738"/>
                  <a:pt x="505773" y="1908362"/>
                  <a:pt x="1052443" y="1806313"/>
                </a:cubicBezTo>
                <a:cubicBezTo>
                  <a:pt x="1303109" y="1759472"/>
                  <a:pt x="1574698" y="1718763"/>
                  <a:pt x="1721430" y="1489397"/>
                </a:cubicBezTo>
                <a:cubicBezTo>
                  <a:pt x="1879597" y="1241842"/>
                  <a:pt x="2005704" y="970478"/>
                  <a:pt x="2115839" y="696540"/>
                </a:cubicBezTo>
                <a:cubicBezTo>
                  <a:pt x="2216937" y="444582"/>
                  <a:pt x="2354076" y="231931"/>
                  <a:pt x="2590689" y="99461"/>
                </a:cubicBezTo>
                <a:cubicBezTo>
                  <a:pt x="2637069" y="73498"/>
                  <a:pt x="2683655" y="51402"/>
                  <a:pt x="2730434" y="3284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A2060CB-22CF-A96A-4AFF-AB5D8E62FBE2}"/>
              </a:ext>
            </a:extLst>
          </p:cNvPr>
          <p:cNvSpPr>
            <a:spLocks noGrp="1"/>
          </p:cNvSpPr>
          <p:nvPr>
            <p:ph idx="1"/>
          </p:nvPr>
        </p:nvSpPr>
        <p:spPr>
          <a:xfrm>
            <a:off x="114967" y="900357"/>
            <a:ext cx="11693459" cy="3978033"/>
          </a:xfrm>
        </p:spPr>
        <p:txBody>
          <a:bodyPr vert="horz" lIns="91440" tIns="45720" rIns="91440" bIns="45720" rtlCol="0" anchor="t">
            <a:normAutofit/>
          </a:bodyPr>
          <a:lstStyle/>
          <a:p>
            <a:pPr algn="just"/>
            <a:endParaRPr lang="en-GB" sz="1600" dirty="0">
              <a:latin typeface="Candara"/>
            </a:endParaRPr>
          </a:p>
          <a:p>
            <a:pPr marL="342900" indent="-342900" algn="just">
              <a:buFont typeface="Arial" panose="020B0504020202020204" pitchFamily="34" charset="0"/>
              <a:buChar char="•"/>
            </a:pPr>
            <a:r>
              <a:rPr lang="en-GB" sz="1600" dirty="0">
                <a:latin typeface="Candara"/>
              </a:rPr>
              <a:t>How are the governments of these countries perceived by:</a:t>
            </a:r>
          </a:p>
          <a:p>
            <a:pPr marL="685800" lvl="1" indent="-457200" algn="just">
              <a:buAutoNum type="romanUcPeriod"/>
            </a:pPr>
            <a:r>
              <a:rPr lang="en-GB" sz="1600" dirty="0">
                <a:latin typeface="Candara"/>
              </a:rPr>
              <a:t>Families</a:t>
            </a:r>
          </a:p>
          <a:p>
            <a:pPr marL="914400" lvl="2" indent="-457200" algn="just">
              <a:buAutoNum type="alphaLcParenR"/>
            </a:pPr>
            <a:r>
              <a:rPr lang="en-GB" dirty="0">
                <a:latin typeface="Candara"/>
              </a:rPr>
              <a:t>As seen on Worksheet 6, families in countries </a:t>
            </a:r>
            <a:r>
              <a:rPr lang="en-GB" err="1">
                <a:latin typeface="Candara"/>
              </a:rPr>
              <a:t>colored</a:t>
            </a:r>
            <a:r>
              <a:rPr lang="en-GB" dirty="0">
                <a:latin typeface="Candara"/>
              </a:rPr>
              <a:t> in light blue have little to no trust in their governments while the reverse is the case for countries </a:t>
            </a:r>
            <a:r>
              <a:rPr lang="en-GB" err="1">
                <a:latin typeface="Candara"/>
              </a:rPr>
              <a:t>colored</a:t>
            </a:r>
            <a:r>
              <a:rPr lang="en-GB" dirty="0">
                <a:latin typeface="Candara"/>
              </a:rPr>
              <a:t> in Dark Blue. What this means is that governments of countries </a:t>
            </a:r>
            <a:r>
              <a:rPr lang="en-GB" err="1">
                <a:latin typeface="Candara"/>
              </a:rPr>
              <a:t>colored</a:t>
            </a:r>
            <a:r>
              <a:rPr lang="en-GB" dirty="0">
                <a:latin typeface="Candara"/>
              </a:rPr>
              <a:t> in light blue are seen to be more corrupt by families. </a:t>
            </a:r>
          </a:p>
          <a:p>
            <a:pPr marL="685800" lvl="1" indent="-457200" algn="just">
              <a:buAutoNum type="romanUcPeriod"/>
            </a:pPr>
            <a:r>
              <a:rPr lang="en-GB" sz="1600" dirty="0">
                <a:latin typeface="Candara"/>
              </a:rPr>
              <a:t>Confidence level</a:t>
            </a:r>
          </a:p>
          <a:p>
            <a:pPr marL="914400" lvl="2" indent="-457200" algn="just">
              <a:buAutoNum type="alphaLcParenR"/>
            </a:pPr>
            <a:r>
              <a:rPr lang="en-GB" dirty="0">
                <a:latin typeface="Candara"/>
              </a:rPr>
              <a:t>To calculate confidence level, a calculated field was created. In the calculated field, the sum of the lower confidence level was deducted from the sum of the highest confidence level. The country with the highest confidence level is Belize</a:t>
            </a:r>
          </a:p>
          <a:p>
            <a:pPr marL="342900" indent="-342900" algn="just">
              <a:buFont typeface="Arial" panose="020B0504020202020204" pitchFamily="34" charset="0"/>
              <a:buChar char="•"/>
            </a:pPr>
            <a:r>
              <a:rPr lang="en-GB" sz="1600" dirty="0">
                <a:latin typeface="Candara"/>
              </a:rPr>
              <a:t>Name the top three countries that are bad for business based on their confidence level?</a:t>
            </a:r>
          </a:p>
          <a:p>
            <a:pPr marL="685800" lvl="1" indent="-457200" algn="just">
              <a:buAutoNum type="alphaLcParenR"/>
            </a:pPr>
            <a:r>
              <a:rPr lang="en-GB" sz="1600" dirty="0">
                <a:latin typeface="Candara"/>
              </a:rPr>
              <a:t>The top 3 countries that are bad for business based on their confidence levels are China, India and Netherlands</a:t>
            </a:r>
          </a:p>
          <a:p>
            <a:pPr marL="342900" indent="-342900" algn="just">
              <a:buFont typeface="Arial" panose="020B0504020202020204" pitchFamily="34" charset="0"/>
              <a:buChar char="•"/>
            </a:pPr>
            <a:endParaRPr lang="en-GB" sz="1600" dirty="0">
              <a:latin typeface="Candara"/>
            </a:endParaRPr>
          </a:p>
          <a:p>
            <a:pPr marL="342900" indent="-342900" algn="just">
              <a:buFont typeface="Arial" panose="020B0504020202020204" pitchFamily="34" charset="0"/>
              <a:buChar char="•"/>
            </a:pPr>
            <a:endParaRPr lang="en-GB" sz="1600" dirty="0">
              <a:latin typeface="Candara"/>
            </a:endParaRPr>
          </a:p>
          <a:p>
            <a:pPr algn="just"/>
            <a:endParaRPr lang="en-GB" sz="1600" dirty="0">
              <a:latin typeface="Candara"/>
            </a:endParaRPr>
          </a:p>
          <a:p>
            <a:pPr algn="just"/>
            <a:endParaRPr lang="en-GB" sz="1600" dirty="0">
              <a:latin typeface="Candara"/>
            </a:endParaRPr>
          </a:p>
        </p:txBody>
      </p:sp>
    </p:spTree>
    <p:extLst>
      <p:ext uri="{BB962C8B-B14F-4D97-AF65-F5344CB8AC3E}">
        <p14:creationId xmlns:p14="http://schemas.microsoft.com/office/powerpoint/2010/main" val="1873152471"/>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fill="hold"/>
                                        <p:tgtEl>
                                          <p:spTgt spid="2"/>
                                        </p:tgtEl>
                                        <p:attrNameLst>
                                          <p:attrName>ppt_x</p:attrName>
                                        </p:attrNameLst>
                                      </p:cBhvr>
                                      <p:tavLst>
                                        <p:tav tm="0">
                                          <p:val>
                                            <p:strVal val="#ppt_x"/>
                                          </p:val>
                                        </p:tav>
                                        <p:tav tm="100000">
                                          <p:val>
                                            <p:strVal val="#ppt_x"/>
                                          </p:val>
                                        </p:tav>
                                      </p:tavLst>
                                    </p:anim>
                                    <p:anim calcmode="lin" valueType="num">
                                      <p:cBhvr additive="base">
                                        <p:cTn id="4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00B39A6-D628-4338-9D6E-995B6A739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A1A476-4CA7-86AE-97F2-7771BFF06AF4}"/>
              </a:ext>
            </a:extLst>
          </p:cNvPr>
          <p:cNvSpPr>
            <a:spLocks noGrp="1"/>
          </p:cNvSpPr>
          <p:nvPr>
            <p:ph type="title"/>
          </p:nvPr>
        </p:nvSpPr>
        <p:spPr>
          <a:xfrm>
            <a:off x="198311" y="-1118250"/>
            <a:ext cx="9228866" cy="1890597"/>
          </a:xfrm>
        </p:spPr>
        <p:txBody>
          <a:bodyPr>
            <a:normAutofit/>
          </a:bodyPr>
          <a:lstStyle/>
          <a:p>
            <a:pPr algn="ctr"/>
            <a:r>
              <a:rPr lang="en-GB" sz="2400" b="1" dirty="0">
                <a:latin typeface="Candara"/>
                <a:cs typeface="Posterama"/>
              </a:rPr>
              <a:t>CONCLUSION AND RECOMMENDATIONS</a:t>
            </a:r>
            <a:endParaRPr lang="en-US" sz="2400" b="1">
              <a:latin typeface="Candara"/>
            </a:endParaRPr>
          </a:p>
        </p:txBody>
      </p:sp>
      <p:sp>
        <p:nvSpPr>
          <p:cNvPr id="16" name="Freeform: Shape 11">
            <a:extLst>
              <a:ext uri="{FF2B5EF4-FFF2-40B4-BE49-F238E27FC236}">
                <a16:creationId xmlns:a16="http://schemas.microsoft.com/office/drawing/2014/main" id="{C2EB82B4-D9A1-4145-93F1-004DC0B9B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6630" y="4160168"/>
            <a:ext cx="2832322" cy="2697833"/>
          </a:xfrm>
          <a:custGeom>
            <a:avLst/>
            <a:gdLst>
              <a:gd name="connsiteX0" fmla="*/ 638993 w 2832322"/>
              <a:gd name="connsiteY0" fmla="*/ 1429605 h 2697833"/>
              <a:gd name="connsiteX1" fmla="*/ 798503 w 2832322"/>
              <a:gd name="connsiteY1" fmla="*/ 1509001 h 2697833"/>
              <a:gd name="connsiteX2" fmla="*/ 739507 w 2832322"/>
              <a:gd name="connsiteY2" fmla="*/ 1729178 h 2697833"/>
              <a:gd name="connsiteX3" fmla="*/ 519329 w 2832322"/>
              <a:gd name="connsiteY3" fmla="*/ 1670181 h 2697833"/>
              <a:gd name="connsiteX4" fmla="*/ 578327 w 2832322"/>
              <a:gd name="connsiteY4" fmla="*/ 1450005 h 2697833"/>
              <a:gd name="connsiteX5" fmla="*/ 638993 w 2832322"/>
              <a:gd name="connsiteY5" fmla="*/ 1429605 h 2697833"/>
              <a:gd name="connsiteX6" fmla="*/ 1252193 w 2832322"/>
              <a:gd name="connsiteY6" fmla="*/ 835524 h 2697833"/>
              <a:gd name="connsiteX7" fmla="*/ 1511699 w 2832322"/>
              <a:gd name="connsiteY7" fmla="*/ 997686 h 2697833"/>
              <a:gd name="connsiteX8" fmla="*/ 1392436 w 2832322"/>
              <a:gd name="connsiteY8" fmla="*/ 1442788 h 2697833"/>
              <a:gd name="connsiteX9" fmla="*/ 947333 w 2832322"/>
              <a:gd name="connsiteY9" fmla="*/ 1323523 h 2697833"/>
              <a:gd name="connsiteX10" fmla="*/ 1066598 w 2832322"/>
              <a:gd name="connsiteY10" fmla="*/ 878421 h 2697833"/>
              <a:gd name="connsiteX11" fmla="*/ 1252193 w 2832322"/>
              <a:gd name="connsiteY11" fmla="*/ 835524 h 2697833"/>
              <a:gd name="connsiteX12" fmla="*/ 2832322 w 2832322"/>
              <a:gd name="connsiteY12" fmla="*/ 0 h 2697833"/>
              <a:gd name="connsiteX13" fmla="*/ 2832322 w 2832322"/>
              <a:gd name="connsiteY13" fmla="*/ 2697833 h 2697833"/>
              <a:gd name="connsiteX14" fmla="*/ 0 w 2832322"/>
              <a:gd name="connsiteY14" fmla="*/ 2697833 h 2697833"/>
              <a:gd name="connsiteX15" fmla="*/ 12966 w 2832322"/>
              <a:gd name="connsiteY15" fmla="*/ 2631781 h 2697833"/>
              <a:gd name="connsiteX16" fmla="*/ 1052443 w 2832322"/>
              <a:gd name="connsiteY16" fmla="*/ 1806313 h 2697833"/>
              <a:gd name="connsiteX17" fmla="*/ 1721430 w 2832322"/>
              <a:gd name="connsiteY17" fmla="*/ 1489397 h 2697833"/>
              <a:gd name="connsiteX18" fmla="*/ 2115839 w 2832322"/>
              <a:gd name="connsiteY18" fmla="*/ 696540 h 2697833"/>
              <a:gd name="connsiteX19" fmla="*/ 2590689 w 2832322"/>
              <a:gd name="connsiteY19" fmla="*/ 99461 h 2697833"/>
              <a:gd name="connsiteX20" fmla="*/ 2730434 w 2832322"/>
              <a:gd name="connsiteY20" fmla="*/ 32840 h 2697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32322" h="2697833">
                <a:moveTo>
                  <a:pt x="638993" y="1429605"/>
                </a:moveTo>
                <a:cubicBezTo>
                  <a:pt x="701328" y="1421871"/>
                  <a:pt x="765121" y="1451183"/>
                  <a:pt x="798503" y="1509001"/>
                </a:cubicBezTo>
                <a:cubicBezTo>
                  <a:pt x="843012" y="1586093"/>
                  <a:pt x="816599" y="1684670"/>
                  <a:pt x="739507" y="1729178"/>
                </a:cubicBezTo>
                <a:cubicBezTo>
                  <a:pt x="662415" y="1773688"/>
                  <a:pt x="563838" y="1747275"/>
                  <a:pt x="519329" y="1670181"/>
                </a:cubicBezTo>
                <a:cubicBezTo>
                  <a:pt x="474820" y="1593091"/>
                  <a:pt x="501234" y="1494514"/>
                  <a:pt x="578327" y="1450005"/>
                </a:cubicBezTo>
                <a:cubicBezTo>
                  <a:pt x="597599" y="1438878"/>
                  <a:pt x="618215" y="1432183"/>
                  <a:pt x="638993" y="1429605"/>
                </a:cubicBezTo>
                <a:close/>
                <a:moveTo>
                  <a:pt x="1252193" y="835524"/>
                </a:moveTo>
                <a:cubicBezTo>
                  <a:pt x="1356532" y="842898"/>
                  <a:pt x="1455464" y="900282"/>
                  <a:pt x="1511699" y="997686"/>
                </a:cubicBezTo>
                <a:cubicBezTo>
                  <a:pt x="1601677" y="1153532"/>
                  <a:pt x="1548280" y="1352810"/>
                  <a:pt x="1392436" y="1442788"/>
                </a:cubicBezTo>
                <a:cubicBezTo>
                  <a:pt x="1236589" y="1532766"/>
                  <a:pt x="1037311" y="1479369"/>
                  <a:pt x="947333" y="1323523"/>
                </a:cubicBezTo>
                <a:cubicBezTo>
                  <a:pt x="857356" y="1167678"/>
                  <a:pt x="910753" y="968399"/>
                  <a:pt x="1066598" y="878421"/>
                </a:cubicBezTo>
                <a:cubicBezTo>
                  <a:pt x="1125040" y="844680"/>
                  <a:pt x="1189590" y="831101"/>
                  <a:pt x="1252193" y="835524"/>
                </a:cubicBezTo>
                <a:close/>
                <a:moveTo>
                  <a:pt x="2832322" y="0"/>
                </a:moveTo>
                <a:lnTo>
                  <a:pt x="2832322" y="2697833"/>
                </a:lnTo>
                <a:lnTo>
                  <a:pt x="0" y="2697833"/>
                </a:lnTo>
                <a:lnTo>
                  <a:pt x="12966" y="2631781"/>
                </a:lnTo>
                <a:cubicBezTo>
                  <a:pt x="140000" y="2184738"/>
                  <a:pt x="505773" y="1908362"/>
                  <a:pt x="1052443" y="1806313"/>
                </a:cubicBezTo>
                <a:cubicBezTo>
                  <a:pt x="1303109" y="1759472"/>
                  <a:pt x="1574698" y="1718763"/>
                  <a:pt x="1721430" y="1489397"/>
                </a:cubicBezTo>
                <a:cubicBezTo>
                  <a:pt x="1879597" y="1241842"/>
                  <a:pt x="2005704" y="970478"/>
                  <a:pt x="2115839" y="696540"/>
                </a:cubicBezTo>
                <a:cubicBezTo>
                  <a:pt x="2216937" y="444582"/>
                  <a:pt x="2354076" y="231931"/>
                  <a:pt x="2590689" y="99461"/>
                </a:cubicBezTo>
                <a:cubicBezTo>
                  <a:pt x="2637069" y="73498"/>
                  <a:pt x="2683655" y="51402"/>
                  <a:pt x="2730434" y="3284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A2060CB-22CF-A96A-4AFF-AB5D8E62FBE2}"/>
              </a:ext>
            </a:extLst>
          </p:cNvPr>
          <p:cNvSpPr>
            <a:spLocks noGrp="1"/>
          </p:cNvSpPr>
          <p:nvPr>
            <p:ph idx="1"/>
          </p:nvPr>
        </p:nvSpPr>
        <p:spPr>
          <a:xfrm>
            <a:off x="198311" y="1088693"/>
            <a:ext cx="11693459" cy="5144845"/>
          </a:xfrm>
        </p:spPr>
        <p:txBody>
          <a:bodyPr vert="horz" lIns="91440" tIns="45720" rIns="91440" bIns="45720" rtlCol="0" anchor="t">
            <a:normAutofit fontScale="85000" lnSpcReduction="10000"/>
          </a:bodyPr>
          <a:lstStyle/>
          <a:p>
            <a:pPr algn="just"/>
            <a:r>
              <a:rPr lang="en-GB" sz="1900" dirty="0">
                <a:latin typeface="Candara"/>
              </a:rPr>
              <a:t>Based on the fact that policy-makers are taking into consideration the importance of happiness ranking and other factors included in this dataset, in their decision making processes, what will be beneficial to Joshua Inc. as a business is to consider the following:</a:t>
            </a:r>
          </a:p>
          <a:p>
            <a:pPr marL="342900" indent="-342900" algn="just">
              <a:buFont typeface="Arial" panose="020B0504020202020204" pitchFamily="34" charset="0"/>
              <a:buChar char="•"/>
            </a:pPr>
            <a:r>
              <a:rPr lang="en-GB" sz="1900" dirty="0">
                <a:latin typeface="Candara"/>
              </a:rPr>
              <a:t>Conduct business mostly in economies with high GDPs. This is encouraged because countries with high GDP are likely to have infrastructures in place that could that could lessen the operational cost of the business. Countries like Qatar, Luxembourg and Singapore should have infrastructures like steady electricity, good road network etc in place.</a:t>
            </a:r>
          </a:p>
          <a:p>
            <a:pPr marL="342900" indent="-342900" algn="just">
              <a:buFont typeface="Arial" panose="020B0504020202020204" pitchFamily="34" charset="0"/>
              <a:buChar char="•"/>
            </a:pPr>
            <a:r>
              <a:rPr lang="en-GB" sz="1900" dirty="0">
                <a:latin typeface="Candara"/>
              </a:rPr>
              <a:t>Countries with less trust on its government should be avoided as it might be bad for business. Countries like Indonesia,  Bulgaria, Romania etc. might not be a good place to conduct business</a:t>
            </a:r>
          </a:p>
          <a:p>
            <a:pPr marL="342900" indent="-342900" algn="just">
              <a:buFont typeface="Arial" panose="020B0504020202020204" pitchFamily="34" charset="0"/>
              <a:buChar char="•"/>
            </a:pPr>
            <a:r>
              <a:rPr lang="en-GB" sz="1900" dirty="0">
                <a:latin typeface="Candara"/>
              </a:rPr>
              <a:t>Countries with more freedom could mean that they are less restrictions to conduct businesses, which is good for business. Countries like Canada and Norway are great examples</a:t>
            </a:r>
          </a:p>
          <a:p>
            <a:pPr marL="342900" indent="-342900" algn="just">
              <a:buFont typeface="Arial" panose="020B0504020202020204" pitchFamily="34" charset="0"/>
              <a:buChar char="•"/>
            </a:pPr>
            <a:r>
              <a:rPr lang="en-GB" sz="1900" dirty="0">
                <a:latin typeface="Candara"/>
              </a:rPr>
              <a:t>Countries with high confidence levels is definitely a great place to conduct business. Places like Belize and Puerto Rico</a:t>
            </a:r>
          </a:p>
          <a:p>
            <a:pPr marL="342900" indent="-342900" algn="just">
              <a:buFont typeface="Arial" panose="020B0504020202020204" pitchFamily="34" charset="0"/>
              <a:buChar char="•"/>
            </a:pPr>
            <a:r>
              <a:rPr lang="en-GB" sz="1900" dirty="0">
                <a:latin typeface="Candara"/>
              </a:rPr>
              <a:t>Countries with high happiness ranking does not necessarily mean there are good for business. I would advise you thread carefully</a:t>
            </a:r>
          </a:p>
          <a:p>
            <a:pPr marL="342900" indent="-342900" algn="just">
              <a:buFont typeface="Arial" panose="020B0504020202020204" pitchFamily="34" charset="0"/>
              <a:buChar char="•"/>
            </a:pPr>
            <a:r>
              <a:rPr lang="en-GB" sz="1900" dirty="0">
                <a:latin typeface="Candara"/>
              </a:rPr>
              <a:t>Carefully look into countries with low happiness ratings as the GDPs for some of these countries are high</a:t>
            </a:r>
          </a:p>
          <a:p>
            <a:pPr marL="342900" indent="-342900" algn="just">
              <a:buFont typeface="Arial" panose="020B0504020202020204" pitchFamily="34" charset="0"/>
              <a:buChar char="•"/>
            </a:pPr>
            <a:r>
              <a:rPr lang="en-GB" sz="1900" dirty="0">
                <a:latin typeface="Candara"/>
              </a:rPr>
              <a:t>Countries with poor confidence levels like China, India and Netherlands should be carefully considered as places to conduct business. More research should be conducted </a:t>
            </a:r>
          </a:p>
        </p:txBody>
      </p:sp>
    </p:spTree>
    <p:extLst>
      <p:ext uri="{BB962C8B-B14F-4D97-AF65-F5344CB8AC3E}">
        <p14:creationId xmlns:p14="http://schemas.microsoft.com/office/powerpoint/2010/main" val="3315488623"/>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SplashVTI</vt:lpstr>
      <vt:lpstr>DATA ANALYSIS PROJECT  PRESENTED BY BLESSING ACHIMUGU   OCT. 2023</vt:lpstr>
      <vt:lpstr>TABLE OF CONTENT</vt:lpstr>
      <vt:lpstr>INTRODUCTION</vt:lpstr>
      <vt:lpstr>INTRODUCTION</vt:lpstr>
      <vt:lpstr>METHODOLOGY</vt:lpstr>
      <vt:lpstr>RESULTS</vt:lpstr>
      <vt:lpstr>RESULTS</vt:lpstr>
      <vt:lpstr>CONCLUSION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890</cp:revision>
  <dcterms:created xsi:type="dcterms:W3CDTF">2023-10-25T12:45:27Z</dcterms:created>
  <dcterms:modified xsi:type="dcterms:W3CDTF">2023-10-25T19:30:36Z</dcterms:modified>
</cp:coreProperties>
</file>