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218F-2608-4CAB-804C-E5621AC4AF1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D842-C9EB-4EA5-9893-ED8F2AB3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5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218F-2608-4CAB-804C-E5621AC4AF1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D842-C9EB-4EA5-9893-ED8F2AB3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218F-2608-4CAB-804C-E5621AC4AF1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D842-C9EB-4EA5-9893-ED8F2AB3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4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218F-2608-4CAB-804C-E5621AC4AF1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D842-C9EB-4EA5-9893-ED8F2AB3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218F-2608-4CAB-804C-E5621AC4AF1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D842-C9EB-4EA5-9893-ED8F2AB3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8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218F-2608-4CAB-804C-E5621AC4AF1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D842-C9EB-4EA5-9893-ED8F2AB3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4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218F-2608-4CAB-804C-E5621AC4AF1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D842-C9EB-4EA5-9893-ED8F2AB3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218F-2608-4CAB-804C-E5621AC4AF1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D842-C9EB-4EA5-9893-ED8F2AB3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0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218F-2608-4CAB-804C-E5621AC4AF1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D842-C9EB-4EA5-9893-ED8F2AB3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218F-2608-4CAB-804C-E5621AC4AF1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D842-C9EB-4EA5-9893-ED8F2AB3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9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218F-2608-4CAB-804C-E5621AC4AF1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D842-C9EB-4EA5-9893-ED8F2AB3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6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218F-2608-4CAB-804C-E5621AC4AF1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CD842-C9EB-4EA5-9893-ED8F2AB3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2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GRMm0m" TargetMode="External"/><Relationship Id="rId2" Type="http://schemas.openxmlformats.org/officeDocument/2006/relationships/hyperlink" Target="https://bit.ly/2rUp9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2Rdvllz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612" y="147916"/>
            <a:ext cx="9144000" cy="1143281"/>
          </a:xfrm>
        </p:spPr>
        <p:txBody>
          <a:bodyPr/>
          <a:lstStyle/>
          <a:p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ວິຊາ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A+</a:t>
            </a: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3694" y="1423614"/>
            <a:ext cx="9144000" cy="633785"/>
          </a:xfrm>
        </p:spPr>
        <p:txBody>
          <a:bodyPr>
            <a:normAutofit/>
          </a:bodyPr>
          <a:lstStyle/>
          <a:p>
            <a:r>
              <a:rPr lang="lo-LA" sz="36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ການເລືອກຊື້ຄອມພີວເຕີ</a:t>
            </a:r>
            <a:endParaRPr lang="en-US" sz="36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93694" y="2485222"/>
            <a:ext cx="9144000" cy="443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ນຳສະເໜີໂດຍ: ທ້າວ ຊອນ ແສງໂພສີ  ຫ້ອງ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4CS2</a:t>
            </a: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1" y="53788"/>
            <a:ext cx="1290424" cy="20485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99" y="2997199"/>
            <a:ext cx="5838825" cy="3790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90937" y="1936601"/>
            <a:ext cx="534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ສອນໂດຍ</a:t>
            </a:r>
            <a:r>
              <a:rPr lang="en-US" sz="2800" dirty="0">
                <a:latin typeface="Saysettha OT" panose="020B0504020207020204" pitchFamily="34" charset="-34"/>
                <a:cs typeface="Saysettha OT" panose="020B0504020207020204" pitchFamily="34" charset="-34"/>
              </a:rPr>
              <a:t>:</a:t>
            </a:r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ອຈ ຈັນທະສິດ ພຸດທະຫົງ</a:t>
            </a:r>
            <a:endParaRPr lang="en-US" sz="28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539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5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aysettha OT" panose="020B0504020207020204" pitchFamily="34" charset="-34"/>
                <a:cs typeface="Saysettha OT" panose="020B0504020207020204" pitchFamily="34" charset="-34"/>
              </a:rPr>
              <a:t>6</a:t>
            </a:r>
            <a:r>
              <a:rPr lang="en-US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. 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ສະຫຼຸບ</a:t>
            </a:r>
            <a:endParaRPr lang="en-US" sz="36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259" y="15297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 ເປັນ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Notebook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ທີ່ເໝາະສຳລັບການໃຊ້ວຽກງານໃນການອອກແບບຕ່າງໆ, ເໝາະແກ່ການພົບພາ, ໃຊ້ງານທົ່ວໄປ,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Programmer, Developer, Designer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ແລະທີ່ສຳຄັນມີແບັດເຕີຣີທີ່ງານໄດ້ດົນ ລາຄາກໍ່ມີຄວາມເໝາະສົມຖ້າທຽບໃສ່ກັບສເປກຄອມລຸ້ນອື່ນໆ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24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225" y="418914"/>
            <a:ext cx="10515600" cy="1325563"/>
          </a:xfrm>
        </p:spPr>
        <p:txBody>
          <a:bodyPr/>
          <a:lstStyle/>
          <a:p>
            <a:r>
              <a:rPr lang="en-US" b="1" dirty="0" smtClean="0"/>
              <a:t>References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41" y="146255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r>
              <a:rPr lang="en-US" dirty="0" smtClean="0"/>
              <a:t>Asus Link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bit.ly/2GRMm0m</a:t>
            </a:r>
            <a:endParaRPr lang="en-US" dirty="0" smtClean="0"/>
          </a:p>
          <a:p>
            <a:r>
              <a:rPr lang="en-US" dirty="0" err="1" smtClean="0"/>
              <a:t>Shoponline</a:t>
            </a:r>
            <a:r>
              <a:rPr lang="en-US" dirty="0" smtClean="0"/>
              <a:t> Banana </a:t>
            </a:r>
            <a:r>
              <a:rPr lang="en-US" dirty="0"/>
              <a:t>link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bit.ly/2rUp9jS</a:t>
            </a:r>
            <a:endParaRPr lang="en-US" dirty="0" smtClean="0"/>
          </a:p>
          <a:p>
            <a:r>
              <a:rPr lang="en-US" dirty="0" err="1" smtClean="0"/>
              <a:t>NotebookSpace</a:t>
            </a:r>
            <a:r>
              <a:rPr lang="en-US" dirty="0"/>
              <a:t> link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bit.ly/2Rdvllz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6753" y="134469"/>
            <a:ext cx="5329517" cy="686081"/>
          </a:xfrm>
        </p:spPr>
        <p:txBody>
          <a:bodyPr>
            <a:normAutofit/>
          </a:bodyPr>
          <a:lstStyle/>
          <a:p>
            <a:r>
              <a:rPr lang="lo-LA" sz="40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ພາບລວມການນຳສະເໜີ</a:t>
            </a:r>
            <a:endParaRPr lang="en-US" sz="40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6424" y="1275697"/>
            <a:ext cx="9144000" cy="390142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ຈຸປະສະສົງຂອງການເລືອກຊື້ຄອມພີວເຕີ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Space </a:t>
            </a: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ຂອງຄອມພີວເຕີທີ່ເລືອກຊື້</a:t>
            </a:r>
            <a:endParaRPr lang="en-US" sz="32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ຄວາມສາມາດຂອງຄອມພີວເຕີ</a:t>
            </a:r>
          </a:p>
          <a:p>
            <a:pPr marL="457200" indent="-457200" algn="l">
              <a:buFont typeface="+mj-lt"/>
              <a:buAutoNum type="arabicPeriod"/>
            </a:pP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ຈຸດີຂອງຄອມພີວເຕີ</a:t>
            </a:r>
          </a:p>
          <a:p>
            <a:pPr marL="457200" indent="-457200" algn="l">
              <a:buFont typeface="+mj-lt"/>
              <a:buAutoNum type="arabicPeriod"/>
            </a:pP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ຈຸດອອ່ນຂອງຄອມພີວເຕີ</a:t>
            </a:r>
            <a:endParaRPr lang="en-US" sz="32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ສະຫຼຸບການການນຳສະເໜີ</a:t>
            </a:r>
            <a:endParaRPr lang="en-US" sz="32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52" y="2104176"/>
            <a:ext cx="3380172" cy="338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889"/>
            <a:ext cx="10515600" cy="777875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lo-LA" sz="40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ຈຸປະສະສົງຂອງການເລືອກຊື້ຄອມພີວເຕີ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5764"/>
            <a:ext cx="11353800" cy="5325036"/>
          </a:xfrm>
        </p:spPr>
        <p:txBody>
          <a:bodyPr>
            <a:noAutofit/>
          </a:bodyPr>
          <a:lstStyle/>
          <a:p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ເພື່ອນຳມາໃຊ້ໃນການພັດທະນາເວບໄຊທ</a:t>
            </a:r>
          </a:p>
          <a:p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ເພື່ອສ້າງເອກກະສານຕ່າງໆໂດຍນຳໃຊ້</a:t>
            </a:r>
            <a:r>
              <a:rPr lang="en-US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Microsoft Word, Excel, PowerPoint</a:t>
            </a:r>
          </a:p>
          <a:p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ສ້າງໂປຣແກຣມເທິງ </a:t>
            </a:r>
            <a:r>
              <a:rPr lang="en-US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Desktop </a:t>
            </a: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ໂດຍນຳໃຊ້ </a:t>
            </a:r>
            <a:r>
              <a:rPr lang="en-US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MySQL, Visual Studio, NetBeans …</a:t>
            </a:r>
          </a:p>
          <a:p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ສ້າງ</a:t>
            </a:r>
            <a:r>
              <a:rPr lang="en-US" sz="32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Mobile Application (Android Studio)</a:t>
            </a:r>
          </a:p>
          <a:p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ສ້າງງານອອກແບບຕ່າງໆນຳໃຊ້ </a:t>
            </a:r>
            <a:r>
              <a:rPr lang="en-US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(Photoshop, Illustrator, InDesign, Adobe XD)</a:t>
            </a:r>
          </a:p>
          <a:p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ນຳໃຊ້ເພື່ອເຂົ້າເຖິງສື່ຕ່າງໆທາງອອນລາຍເຊັ່ນ: </a:t>
            </a:r>
            <a:r>
              <a:rPr lang="en-US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Email, </a:t>
            </a: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ສົ່ງຂໍ້ຄວາມ, ຫຼິ້ນອິນເຕີເນັດ, ເບິ່ງໜັງ, ຟັງເພງ</a:t>
            </a:r>
            <a:r>
              <a:rPr lang="en-US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...</a:t>
            </a:r>
            <a:r>
              <a:rPr lang="en-US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, </a:t>
            </a: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ໂດຍນຳໃຊ້ </a:t>
            </a:r>
            <a:r>
              <a:rPr lang="en-US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(Chrome, Firefox, IE, Opera  ).</a:t>
            </a:r>
          </a:p>
          <a:p>
            <a:pPr marL="0" indent="0">
              <a:buNone/>
            </a:pPr>
            <a:endParaRPr lang="lo-LA" sz="32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endParaRPr lang="en-US" sz="32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3190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Space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ຂອງຄອມພີວເຕີທີ່ເລືອກຊື້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204" y="1502894"/>
            <a:ext cx="7969624" cy="742763"/>
          </a:xfrm>
        </p:spPr>
        <p:txBody>
          <a:bodyPr/>
          <a:lstStyle/>
          <a:p>
            <a:r>
              <a:rPr lang="en-US" b="1" dirty="0"/>
              <a:t>Asus Notebook </a:t>
            </a:r>
            <a:r>
              <a:rPr lang="en-US" b="1" dirty="0" err="1" smtClean="0"/>
              <a:t>ZenBook</a:t>
            </a:r>
            <a:r>
              <a:rPr lang="en-US" b="1" dirty="0" smtClean="0"/>
              <a:t> 13 </a:t>
            </a:r>
            <a:r>
              <a:rPr lang="en-US" b="1" dirty="0"/>
              <a:t>UX331UAL-EG002TS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7338" y="2245657"/>
            <a:ext cx="122935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Zenbook</a:t>
            </a:r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13 </a:t>
            </a:r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ລຸ້ນໃໝ່ລ່າສຸດ ເປັນແລັບທອບ ເບົາສຸດ, ບາງສຸດ ແລະ ມີນ້ຳໜັກນ້ອຍ</a:t>
            </a:r>
          </a:p>
          <a:p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ກ່ວາ 1</a:t>
            </a:r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Kg . </a:t>
            </a:r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ຕົວເຄື່ອງເປັນໂລຫະ ແລະມີແບັດເຕີຣີທີ່ໃນງານໄດ້ຍາວນານກວ່າ 15 ຊມ</a:t>
            </a:r>
            <a:endParaRPr lang="en-US" sz="28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Processor </a:t>
            </a:r>
            <a:r>
              <a:rPr lang="en-US" sz="2800" dirty="0"/>
              <a:t>Intel Core i5-8250U (1.60 GHz, 6 MB L3 Cache up to 3.40 </a:t>
            </a:r>
            <a:r>
              <a:rPr lang="en-US" sz="2800" dirty="0" err="1"/>
              <a:t>Ghz</a:t>
            </a:r>
            <a:r>
              <a:rPr lang="en-US" sz="2800" dirty="0" smtClean="0"/>
              <a:t>)</a:t>
            </a:r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,</a:t>
            </a:r>
          </a:p>
          <a:p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Ram 8GB </a:t>
            </a:r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ແລະ </a:t>
            </a:r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Hard </a:t>
            </a:r>
            <a:r>
              <a:rPr lang="en-US" sz="28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Drisk</a:t>
            </a:r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8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PCLe</a:t>
            </a:r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SSD 256 GB </a:t>
            </a:r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ວ່ອງໄວ ເຮັດ</a:t>
            </a:r>
          </a:p>
          <a:p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ໃຫ້ເຮັດວຽກໄດ້ຢ່ອງທັນການ</a:t>
            </a:r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</a:t>
            </a:r>
            <a:endParaRPr lang="lo-LA" sz="28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lo-LA" sz="28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ມາພ້ອມກັບລາຄາທີ່ຄຸ້ມຄ່າ </a:t>
            </a:r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7,400,000 KIP </a:t>
            </a:r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ສາມາດໃຊ້ວຽກໄດ້ຫຼາຍບໍວ່າຈະເປັນ</a:t>
            </a:r>
            <a:endParaRPr lang="en-US" sz="28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ງານ</a:t>
            </a:r>
            <a:r>
              <a:rPr lang="en-US" sz="28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Programming, Graphic Design, Play medial Full HD</a:t>
            </a:r>
            <a:r>
              <a:rPr lang="en-US" sz="2800" dirty="0"/>
              <a:t> (1920x1080)</a:t>
            </a:r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… </a:t>
            </a:r>
          </a:p>
          <a:p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ແລະທີ່ສຳຄັນເໝາະກັບການພົກພາ ອອກງານຕ່າງໆ ເພາະນ້ຳໜັກເບົາ.</a:t>
            </a:r>
          </a:p>
          <a:p>
            <a:endParaRPr lang="en-US" sz="28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816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423" y="176867"/>
            <a:ext cx="10515600" cy="68374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ຄຸນນະສົມບັດ</a:t>
            </a:r>
            <a:endParaRPr lang="en-US" sz="28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57482"/>
              </p:ext>
            </p:extLst>
          </p:nvPr>
        </p:nvGraphicFramePr>
        <p:xfrm>
          <a:off x="403412" y="874061"/>
          <a:ext cx="8310282" cy="5755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5141"/>
                <a:gridCol w="4155141"/>
              </a:tblGrid>
              <a:tr h="41898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CPU:</a:t>
                      </a:r>
                      <a:endParaRPr lang="en-US" sz="18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Intel</a:t>
                      </a:r>
                      <a:endParaRPr lang="en-US" sz="18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41898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Processor:</a:t>
                      </a:r>
                      <a:endParaRPr lang="en-US" sz="18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Core i5-8250U</a:t>
                      </a:r>
                      <a:endParaRPr lang="en-US" sz="18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41898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Processor Speed:</a:t>
                      </a:r>
                      <a:endParaRPr lang="en-US" sz="180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1.6 GHz up to 3.4 GHz (6MB Cache)</a:t>
                      </a:r>
                      <a:endParaRPr lang="en-US" sz="18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41898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Ram:</a:t>
                      </a:r>
                      <a:endParaRPr lang="en-US" sz="180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8 GB LPDDR3</a:t>
                      </a:r>
                      <a:endParaRPr lang="en-US" sz="18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41898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Storage:</a:t>
                      </a:r>
                      <a:endParaRPr lang="en-US" sz="18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256 GB M.2 SSD</a:t>
                      </a:r>
                      <a:endParaRPr lang="en-US" sz="18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727489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Display:</a:t>
                      </a:r>
                      <a:endParaRPr lang="en-US" sz="18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13.3" FHD (1920x1080) Slim 300nits 16:9 Anti-Glare NTSC:72% Wide View</a:t>
                      </a:r>
                      <a:endParaRPr lang="en-US" sz="18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41898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Video Graphics:</a:t>
                      </a:r>
                      <a:endParaRPr lang="en-US" sz="18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Intel UHD Graphics 620</a:t>
                      </a:r>
                      <a:endParaRPr lang="en-US" sz="180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41898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OS:</a:t>
                      </a:r>
                      <a:endParaRPr lang="en-US" sz="18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Windows 10 (64bit)</a:t>
                      </a:r>
                      <a:endParaRPr lang="en-US" sz="18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41898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Video Camera:</a:t>
                      </a:r>
                      <a:endParaRPr lang="en-US" sz="180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VGA Web Camera (Fixed type)</a:t>
                      </a:r>
                      <a:endParaRPr lang="en-US" sz="180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41898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Weight (Kg):</a:t>
                      </a:r>
                      <a:endParaRPr lang="en-US" sz="180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0.98</a:t>
                      </a:r>
                      <a:endParaRPr lang="en-US" sz="180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41898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Optical Drive:</a:t>
                      </a:r>
                      <a:endParaRPr lang="en-US" sz="180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41898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Bluetooth:</a:t>
                      </a:r>
                      <a:endParaRPr lang="en-US" sz="180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Bluetooth 4.2</a:t>
                      </a:r>
                      <a:endParaRPr lang="en-US" sz="18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41898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USB Port:</a:t>
                      </a:r>
                      <a:endParaRPr lang="en-US" sz="18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2x USB 3.0, 1x USB3.1 Type C</a:t>
                      </a:r>
                      <a:endParaRPr lang="en-US" sz="18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812" y="1934139"/>
            <a:ext cx="3635188" cy="36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423" y="176867"/>
            <a:ext cx="10515600" cy="68374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ຄຸນນະສົມບັດ</a:t>
            </a:r>
            <a:endParaRPr lang="en-US" sz="28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558474"/>
              </p:ext>
            </p:extLst>
          </p:nvPr>
        </p:nvGraphicFramePr>
        <p:xfrm>
          <a:off x="273423" y="1244103"/>
          <a:ext cx="8335684" cy="3406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7842"/>
                <a:gridCol w="4167842"/>
              </a:tblGrid>
              <a:tr h="48658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Wireless:</a:t>
                      </a:r>
                      <a:endParaRPr lang="en-US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802.11ac</a:t>
                      </a:r>
                      <a:endParaRPr lang="en-US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48658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Battery:</a:t>
                      </a:r>
                      <a:endParaRPr lang="en-US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4 cell Li-ion, 50WHrs, 4S1P</a:t>
                      </a:r>
                      <a:endParaRPr lang="en-US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48658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Battery Life:</a:t>
                      </a:r>
                      <a:endParaRPr lang="en-US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N/A</a:t>
                      </a:r>
                      <a:endParaRPr lang="en-US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486584"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Dimension (W x D x H) cm.:</a:t>
                      </a:r>
                      <a:endParaRPr lang="pt-BR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31.0 x 21.6 x 1.20</a:t>
                      </a:r>
                      <a:endParaRPr lang="en-US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48658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Color:</a:t>
                      </a:r>
                      <a:endParaRPr lang="en-US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Deep Dive Blue</a:t>
                      </a:r>
                      <a:endParaRPr lang="en-US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48658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Warranty:</a:t>
                      </a:r>
                      <a:endParaRPr lang="en-US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 Years</a:t>
                      </a:r>
                      <a:endParaRPr lang="en-US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48658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Option:</a:t>
                      </a:r>
                      <a:endParaRPr lang="en-US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N/A</a:t>
                      </a:r>
                      <a:endParaRPr lang="en-US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408" y="3792070"/>
            <a:ext cx="11531230" cy="5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6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59" y="0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ຄວາມສາມາດຂອງ </a:t>
            </a:r>
            <a:r>
              <a:rPr lang="en-US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ASUS </a:t>
            </a:r>
            <a:r>
              <a:rPr lang="en-US" sz="36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Zenbook</a:t>
            </a:r>
            <a:r>
              <a:rPr lang="en-US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13</a:t>
            </a:r>
            <a:endParaRPr lang="en-US" sz="36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41" y="1220507"/>
            <a:ext cx="10515600" cy="4351338"/>
          </a:xfrm>
        </p:spPr>
        <p:txBody>
          <a:bodyPr/>
          <a:lstStyle/>
          <a:p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ສາມາດຕັດຕໍ່ວິດີໂອ, ການ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Render Video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ໄດ້ຢ່າງສະດວກ</a:t>
            </a:r>
          </a:p>
          <a:p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ເຊື່ອມຕໍ່ກັບອຸປະກອນຕ່າງໆທີ່ວອງໄວ ເຊັ່ນ:</a:t>
            </a: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USB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3.1, HDMI, Micro card reader</a:t>
            </a:r>
          </a:p>
          <a:p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ພັດທະນາຊອບ</a:t>
            </a: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ແ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ວໄດ້ຢ່າງບໍ່ສະດຸດ</a:t>
            </a:r>
          </a:p>
          <a:p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ຮອງຮັບງານ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Graphics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ຕ່າງໆໄດ້</a:t>
            </a:r>
          </a:p>
          <a:p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ສາມາດເບິ່ງວິດີໂອດ້ວຍຄຸນນະພາບທີ່ຄົມຊັດ</a:t>
            </a:r>
            <a:endParaRPr lang="en-US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ຄວາມໄວໃນການເຂົ້າເຖິງອິນເຕີເນັດ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867 Mbps</a:t>
            </a: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519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5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4. 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ຈຸດເດັ່ນ</a:t>
            </a:r>
            <a:endParaRPr lang="en-US" sz="36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41" y="1220507"/>
            <a:ext cx="10515600" cy="4351338"/>
          </a:xfrm>
        </p:spPr>
        <p:txBody>
          <a:bodyPr/>
          <a:lstStyle/>
          <a:p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ສເປກ </a:t>
            </a:r>
            <a:r>
              <a:rPr lang="en-US" dirty="0"/>
              <a:t>Core </a:t>
            </a:r>
            <a:r>
              <a:rPr lang="en-US" dirty="0" smtClean="0"/>
              <a:t>i5-8250U</a:t>
            </a:r>
            <a:r>
              <a:rPr lang="lo-LA" dirty="0" smtClean="0">
                <a:solidFill>
                  <a:srgbClr val="3D3D3D"/>
                </a:solidFill>
              </a:rPr>
              <a:t> ລຸ້ນໃໝ່ປະສິດທິພາບດີ</a:t>
            </a:r>
            <a:endParaRPr lang="lo-LA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ໜ</a:t>
            </a: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້າຈໍ 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13.3 inch </a:t>
            </a: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ມີຂອບເບົາບາງ ແລະມີຄວາມລະອຽດ 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Full HD</a:t>
            </a:r>
            <a:endParaRPr lang="lo-LA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ນຳໜັກເບົາ 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0.98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kg</a:t>
            </a:r>
          </a:p>
          <a:p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ເບົາບາງ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13.9 mm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ພົກພາສະດວກ</a:t>
            </a:r>
          </a:p>
          <a:p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Battery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ໃຊ້ງານຍາວນານ 15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ຊມ</a:t>
            </a:r>
            <a:endParaRPr lang="lo-LA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ຄວາມໄວໃນການເຂົ້າເຖິງອິນເຕີເນັດ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867 Mbps</a:t>
            </a: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699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5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5. 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ຂໍ້ສັງເກດ</a:t>
            </a:r>
            <a:endParaRPr lang="en-US" sz="36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06" y="1422213"/>
            <a:ext cx="10515600" cy="4351338"/>
          </a:xfrm>
        </p:spPr>
        <p:txBody>
          <a:bodyPr/>
          <a:lstStyle/>
          <a:p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Hard Disk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ມີຄວາມຈຸຂ້ອນຂ້າງໜ້ອຍ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(256 GB)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ພໍພຽງພໍສຳລັບ</a:t>
            </a:r>
          </a:p>
          <a:p>
            <a:pPr marL="0" indent="0">
              <a:buNone/>
            </a:pP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ຜູ້ທີ່ຕ້ອງການເກັບຂໍ້ມູນຫຼາຍ</a:t>
            </a:r>
          </a:p>
          <a:p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ບໍຮອງຮັບ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USB 2.0</a:t>
            </a:r>
          </a:p>
          <a:p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ບໍມີ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Optical Disc Drive</a:t>
            </a: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127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703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DokChampa</vt:lpstr>
      <vt:lpstr>Saysettha OT</vt:lpstr>
      <vt:lpstr>Wingdings</vt:lpstr>
      <vt:lpstr>Office Theme</vt:lpstr>
      <vt:lpstr>ວິຊາ A+</vt:lpstr>
      <vt:lpstr>ພາບລວມການນຳສະເໜີ</vt:lpstr>
      <vt:lpstr>ຈຸປະສະສົງຂອງການເລືອກຊື້ຄອມພີວເຕີ</vt:lpstr>
      <vt:lpstr>Space ຂອງຄອມພີວເຕີທີ່ເລືອກຊື້</vt:lpstr>
      <vt:lpstr>ຄຸນນະສົມບັດ</vt:lpstr>
      <vt:lpstr>ຄຸນນະສົມບັດ</vt:lpstr>
      <vt:lpstr>ຄວາມສາມາດຂອງ ASUS Zenbook 13</vt:lpstr>
      <vt:lpstr>4. ຈຸດເດັ່ນ</vt:lpstr>
      <vt:lpstr>5. ຂໍ້ສັງເກດ</vt:lpstr>
      <vt:lpstr>6. ສະຫຼຸບ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ວິຊາ A+</dc:title>
  <dc:creator>Xone</dc:creator>
  <cp:lastModifiedBy>Xone Sengphosy</cp:lastModifiedBy>
  <cp:revision>44</cp:revision>
  <dcterms:created xsi:type="dcterms:W3CDTF">2018-11-18T01:31:12Z</dcterms:created>
  <dcterms:modified xsi:type="dcterms:W3CDTF">2019-01-07T04:58:03Z</dcterms:modified>
</cp:coreProperties>
</file>