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7" r:id="rId3"/>
    <p:sldId id="258" r:id="rId4"/>
    <p:sldId id="267" r:id="rId5"/>
    <p:sldId id="259" r:id="rId6"/>
    <p:sldId id="262" r:id="rId7"/>
    <p:sldId id="263" r:id="rId8"/>
    <p:sldId id="265" r:id="rId9"/>
    <p:sldId id="264" r:id="rId10"/>
    <p:sldId id="260" r:id="rId11"/>
    <p:sldId id="261" r:id="rId12"/>
    <p:sldId id="266" r:id="rId13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tags" Target="../tags/tag91.xml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42" Type="http://schemas.openxmlformats.org/officeDocument/2006/relationships/tags" Target="../tags/tag94.xml"/><Relationship Id="rId47" Type="http://schemas.openxmlformats.org/officeDocument/2006/relationships/tags" Target="../tags/tag99.xml"/><Relationship Id="rId50" Type="http://schemas.openxmlformats.org/officeDocument/2006/relationships/tags" Target="../tags/tag102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9" Type="http://schemas.openxmlformats.org/officeDocument/2006/relationships/tags" Target="../tags/tag81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tags" Target="../tags/tag89.xml"/><Relationship Id="rId40" Type="http://schemas.openxmlformats.org/officeDocument/2006/relationships/tags" Target="../tags/tag92.xml"/><Relationship Id="rId45" Type="http://schemas.openxmlformats.org/officeDocument/2006/relationships/tags" Target="../tags/tag97.xml"/><Relationship Id="rId53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4" Type="http://schemas.openxmlformats.org/officeDocument/2006/relationships/tags" Target="../tags/tag96.xml"/><Relationship Id="rId52" Type="http://schemas.openxmlformats.org/officeDocument/2006/relationships/tags" Target="../tags/tag104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tags" Target="../tags/tag87.xml"/><Relationship Id="rId43" Type="http://schemas.openxmlformats.org/officeDocument/2006/relationships/tags" Target="../tags/tag95.xml"/><Relationship Id="rId48" Type="http://schemas.openxmlformats.org/officeDocument/2006/relationships/tags" Target="../tags/tag100.xml"/><Relationship Id="rId8" Type="http://schemas.openxmlformats.org/officeDocument/2006/relationships/tags" Target="../tags/tag60.xml"/><Relationship Id="rId51" Type="http://schemas.openxmlformats.org/officeDocument/2006/relationships/tags" Target="../tags/tag103.xml"/><Relationship Id="rId3" Type="http://schemas.openxmlformats.org/officeDocument/2006/relationships/tags" Target="../tags/tag55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tags" Target="../tags/tag90.xml"/><Relationship Id="rId46" Type="http://schemas.openxmlformats.org/officeDocument/2006/relationships/tags" Target="../tags/tag98.xml"/><Relationship Id="rId20" Type="http://schemas.openxmlformats.org/officeDocument/2006/relationships/tags" Target="../tags/tag72.xml"/><Relationship Id="rId41" Type="http://schemas.openxmlformats.org/officeDocument/2006/relationships/tags" Target="../tags/tag93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tags" Target="../tags/tag88.xml"/><Relationship Id="rId49" Type="http://schemas.openxmlformats.org/officeDocument/2006/relationships/tags" Target="../tags/tag10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394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3542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296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93822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1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3982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7589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713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7965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mpty 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/>
          <p:nvPr userDrawn="1"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OTLSHAPE_T_fe82a054eb724851a93f6a606432bfac_Shape"/>
          <p:cNvSpPr/>
          <p:nvPr userDrawn="1">
            <p:custDataLst>
              <p:tags r:id="rId1"/>
            </p:custDataLst>
          </p:nvPr>
        </p:nvSpPr>
        <p:spPr>
          <a:xfrm>
            <a:off x="3078524" y="5780700"/>
            <a:ext cx="1120182" cy="203200"/>
          </a:xfrm>
          <a:prstGeom prst="homePlate">
            <a:avLst>
              <a:gd name="adj" fmla="val 0"/>
            </a:avLst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2029905" y="5140322"/>
            <a:ext cx="1316610" cy="119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Kristofer</a:t>
            </a:r>
          </a:p>
          <a:p>
            <a:r>
              <a:rPr lang="is-IS" dirty="0" smtClean="0"/>
              <a:t>Vladimir</a:t>
            </a:r>
          </a:p>
          <a:p>
            <a:r>
              <a:rPr lang="is-IS" dirty="0" smtClean="0"/>
              <a:t>Jamie</a:t>
            </a:r>
          </a:p>
          <a:p>
            <a:r>
              <a:rPr lang="is-IS" dirty="0" smtClean="0"/>
              <a:t>ALL</a:t>
            </a:r>
            <a:endParaRPr lang="is-IS" dirty="0"/>
          </a:p>
        </p:txBody>
      </p:sp>
      <p:sp>
        <p:nvSpPr>
          <p:cNvPr id="6" name="OTLSHAPE_T_11a5fd20169a4e5aa0bed048dba08ff2_Shape"/>
          <p:cNvSpPr/>
          <p:nvPr userDrawn="1">
            <p:custDataLst>
              <p:tags r:id="rId2"/>
            </p:custDataLst>
          </p:nvPr>
        </p:nvSpPr>
        <p:spPr>
          <a:xfrm>
            <a:off x="3075033" y="5271434"/>
            <a:ext cx="1117600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_23c152327d314e958e11ca251f33fb49_Shape"/>
          <p:cNvSpPr/>
          <p:nvPr userDrawn="1">
            <p:custDataLst>
              <p:tags r:id="rId3"/>
            </p:custDataLst>
          </p:nvPr>
        </p:nvSpPr>
        <p:spPr>
          <a:xfrm>
            <a:off x="3078254" y="5529044"/>
            <a:ext cx="1114379" cy="203200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_23b42cadd9bc437fb739c68c62737c3a_Shape"/>
          <p:cNvSpPr/>
          <p:nvPr userDrawn="1">
            <p:custDataLst>
              <p:tags r:id="rId4"/>
            </p:custDataLst>
          </p:nvPr>
        </p:nvSpPr>
        <p:spPr>
          <a:xfrm>
            <a:off x="3078254" y="6035907"/>
            <a:ext cx="1120182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OTLSHAPE_T_fe82a054eb724851a93f6a606432bfac_HorizontalConnector1"/>
          <p:cNvCxnSpPr/>
          <p:nvPr userDrawn="1">
            <p:custDataLst>
              <p:tags r:id="rId5"/>
            </p:custDataLst>
          </p:nvPr>
        </p:nvCxnSpPr>
        <p:spPr>
          <a:xfrm>
            <a:off x="2189691" y="2901940"/>
            <a:ext cx="875036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23b42cadd9bc437fb739c68c62737c3a_HorizontalConnector1"/>
          <p:cNvCxnSpPr/>
          <p:nvPr userDrawn="1">
            <p:custDataLst>
              <p:tags r:id="rId6"/>
            </p:custDataLst>
          </p:nvPr>
        </p:nvCxnSpPr>
        <p:spPr>
          <a:xfrm>
            <a:off x="2217451" y="4843319"/>
            <a:ext cx="701752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82d1b7aae77d41a2be14d69f5e501b1b_HorizontalConnector1"/>
          <p:cNvCxnSpPr/>
          <p:nvPr userDrawn="1">
            <p:custDataLst>
              <p:tags r:id="rId7"/>
            </p:custDataLst>
          </p:nvPr>
        </p:nvCxnSpPr>
        <p:spPr>
          <a:xfrm>
            <a:off x="2217451" y="4446660"/>
            <a:ext cx="87503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f23e460505c24ee88159b421b810b7e4_HorizontalConnector1"/>
          <p:cNvCxnSpPr/>
          <p:nvPr userDrawn="1">
            <p:custDataLst>
              <p:tags r:id="rId8"/>
            </p:custDataLst>
          </p:nvPr>
        </p:nvCxnSpPr>
        <p:spPr>
          <a:xfrm flipV="1">
            <a:off x="2217451" y="4043972"/>
            <a:ext cx="7545135" cy="603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23c152327d314e958e11ca251f33fb49_HorizontalConnector1"/>
          <p:cNvCxnSpPr/>
          <p:nvPr userDrawn="1">
            <p:custDataLst>
              <p:tags r:id="rId9"/>
            </p:custDataLst>
          </p:nvPr>
        </p:nvCxnSpPr>
        <p:spPr>
          <a:xfrm>
            <a:off x="2217451" y="3658281"/>
            <a:ext cx="87503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11a5fd20169a4e5aa0bed048dba08ff2_HorizontalConnector1"/>
          <p:cNvCxnSpPr/>
          <p:nvPr userDrawn="1">
            <p:custDataLst>
              <p:tags r:id="rId10"/>
            </p:custDataLst>
          </p:nvPr>
        </p:nvCxnSpPr>
        <p:spPr>
          <a:xfrm>
            <a:off x="2217451" y="3256682"/>
            <a:ext cx="310431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M_c4141af3ac38465cb53fcc7f7a4aa9f5_Connector1"/>
          <p:cNvCxnSpPr/>
          <p:nvPr userDrawn="1">
            <p:custDataLst>
              <p:tags r:id="rId11"/>
            </p:custDataLst>
          </p:nvPr>
        </p:nvCxnSpPr>
        <p:spPr>
          <a:xfrm>
            <a:off x="8283289" y="1604806"/>
            <a:ext cx="0" cy="523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9b39fefad822441faaec2498033d8bd1_Connector1"/>
          <p:cNvCxnSpPr/>
          <p:nvPr userDrawn="1">
            <p:custDataLst>
              <p:tags r:id="rId12"/>
            </p:custDataLst>
          </p:nvPr>
        </p:nvCxnSpPr>
        <p:spPr>
          <a:xfrm>
            <a:off x="5003262" y="987236"/>
            <a:ext cx="0" cy="1299722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6ae31c99f6864aae840de110566ea63d_Connector1"/>
          <p:cNvCxnSpPr/>
          <p:nvPr userDrawn="1">
            <p:custDataLst>
              <p:tags r:id="rId13"/>
            </p:custDataLst>
          </p:nvPr>
        </p:nvCxnSpPr>
        <p:spPr>
          <a:xfrm>
            <a:off x="3805821" y="1481612"/>
            <a:ext cx="0" cy="742822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ScaleContainer"/>
          <p:cNvSpPr/>
          <p:nvPr userDrawn="1">
            <p:custDataLst>
              <p:tags r:id="rId14"/>
            </p:custDataLst>
          </p:nvPr>
        </p:nvSpPr>
        <p:spPr>
          <a:xfrm>
            <a:off x="2217452" y="2128346"/>
            <a:ext cx="8757017" cy="457684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M_6ae31c99f6864aae840de110566ea63d_Title"/>
          <p:cNvSpPr txBox="1"/>
          <p:nvPr userDrawn="1">
            <p:custDataLst>
              <p:tags r:id="rId15"/>
            </p:custDataLst>
          </p:nvPr>
        </p:nvSpPr>
        <p:spPr>
          <a:xfrm>
            <a:off x="4060396" y="1269765"/>
            <a:ext cx="808575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Thingsee Received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M_6ae31c99f6864aae840de110566ea63d_Shape"/>
          <p:cNvSpPr/>
          <p:nvPr userDrawn="1">
            <p:custDataLst>
              <p:tags r:id="rId16"/>
            </p:custDataLst>
          </p:nvPr>
        </p:nvSpPr>
        <p:spPr>
          <a:xfrm rot="16200000">
            <a:off x="3796888" y="1284798"/>
            <a:ext cx="198330" cy="19833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M_9b39fefad822441faaec2498033d8bd1_Title"/>
          <p:cNvSpPr txBox="1"/>
          <p:nvPr userDrawn="1">
            <p:custDataLst>
              <p:tags r:id="rId17"/>
            </p:custDataLst>
          </p:nvPr>
        </p:nvSpPr>
        <p:spPr>
          <a:xfrm>
            <a:off x="5247294" y="772519"/>
            <a:ext cx="808575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App name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M_9b39fefad822441faaec2498033d8bd1_Shape"/>
          <p:cNvSpPr/>
          <p:nvPr userDrawn="1">
            <p:custDataLst>
              <p:tags r:id="rId18"/>
            </p:custDataLst>
          </p:nvPr>
        </p:nvSpPr>
        <p:spPr>
          <a:xfrm rot="16200000">
            <a:off x="5003262" y="800965"/>
            <a:ext cx="198330" cy="19833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M_c4141af3ac38465cb53fcc7f7a4aa9f5_Title"/>
          <p:cNvSpPr txBox="1"/>
          <p:nvPr userDrawn="1">
            <p:custDataLst>
              <p:tags r:id="rId19"/>
            </p:custDataLst>
          </p:nvPr>
        </p:nvSpPr>
        <p:spPr>
          <a:xfrm>
            <a:off x="8575557" y="1384239"/>
            <a:ext cx="118702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Working version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M_c4141af3ac38465cb53fcc7f7a4aa9f5_Shape"/>
          <p:cNvSpPr/>
          <p:nvPr userDrawn="1">
            <p:custDataLst>
              <p:tags r:id="rId20"/>
            </p:custDataLst>
          </p:nvPr>
        </p:nvSpPr>
        <p:spPr>
          <a:xfrm rot="16200000">
            <a:off x="8283289" y="1412528"/>
            <a:ext cx="198330" cy="198330"/>
          </a:xfrm>
          <a:prstGeom prst="flowChartMerge">
            <a:avLst/>
          </a:prstGeom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T_11a5fd20169a4e5aa0bed048dba08ff2_Shape"/>
          <p:cNvSpPr/>
          <p:nvPr userDrawn="1">
            <p:custDataLst>
              <p:tags r:id="rId21"/>
            </p:custDataLst>
          </p:nvPr>
        </p:nvSpPr>
        <p:spPr>
          <a:xfrm>
            <a:off x="5031024" y="3114341"/>
            <a:ext cx="5943446" cy="244098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T_11a5fd20169a4e5aa0bed048dba08ff2_Title"/>
          <p:cNvSpPr txBox="1"/>
          <p:nvPr userDrawn="1">
            <p:custDataLst>
              <p:tags r:id="rId22"/>
            </p:custDataLst>
          </p:nvPr>
        </p:nvSpPr>
        <p:spPr>
          <a:xfrm>
            <a:off x="824827" y="3079976"/>
            <a:ext cx="859419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UI/UX</a:t>
            </a:r>
            <a:endParaRPr lang="en-US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23c152327d314e958e11ca251f33fb49_Title"/>
          <p:cNvSpPr txBox="1"/>
          <p:nvPr userDrawn="1">
            <p:custDataLst>
              <p:tags r:id="rId23"/>
            </p:custDataLst>
          </p:nvPr>
        </p:nvSpPr>
        <p:spPr>
          <a:xfrm>
            <a:off x="824827" y="3476637"/>
            <a:ext cx="121239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Device Setup</a:t>
            </a:r>
            <a:endParaRPr lang="en-US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_f23e460505c24ee88159b421b810b7e4_Shape"/>
          <p:cNvSpPr/>
          <p:nvPr userDrawn="1">
            <p:custDataLst>
              <p:tags r:id="rId24"/>
            </p:custDataLst>
          </p:nvPr>
        </p:nvSpPr>
        <p:spPr>
          <a:xfrm>
            <a:off x="9762587" y="3893971"/>
            <a:ext cx="1205234" cy="159048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T_f23e460505c24ee88159b421b810b7e4_Title"/>
          <p:cNvSpPr txBox="1"/>
          <p:nvPr userDrawn="1">
            <p:custDataLst>
              <p:tags r:id="rId25"/>
            </p:custDataLst>
          </p:nvPr>
        </p:nvSpPr>
        <p:spPr>
          <a:xfrm>
            <a:off x="824827" y="3873296"/>
            <a:ext cx="194883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Presentation</a:t>
            </a:r>
            <a:endParaRPr lang="en-US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82d1b7aae77d41a2be14d69f5e501b1b_Title"/>
          <p:cNvSpPr txBox="1"/>
          <p:nvPr userDrawn="1">
            <p:custDataLst>
              <p:tags r:id="rId26"/>
            </p:custDataLst>
          </p:nvPr>
        </p:nvSpPr>
        <p:spPr>
          <a:xfrm>
            <a:off x="824827" y="4269954"/>
            <a:ext cx="161588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Java Code</a:t>
            </a:r>
            <a:endParaRPr lang="en-US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_23b42cadd9bc437fb739c68c62737c3a_Shape"/>
          <p:cNvSpPr/>
          <p:nvPr userDrawn="1">
            <p:custDataLst>
              <p:tags r:id="rId27"/>
            </p:custDataLst>
          </p:nvPr>
        </p:nvSpPr>
        <p:spPr>
          <a:xfrm>
            <a:off x="8170594" y="4721270"/>
            <a:ext cx="2797225" cy="244098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T_23b42cadd9bc437fb739c68c62737c3a_Title"/>
          <p:cNvSpPr txBox="1"/>
          <p:nvPr userDrawn="1">
            <p:custDataLst>
              <p:tags r:id="rId28"/>
            </p:custDataLst>
          </p:nvPr>
        </p:nvSpPr>
        <p:spPr>
          <a:xfrm>
            <a:off x="824827" y="4666614"/>
            <a:ext cx="121239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Debug</a:t>
            </a:r>
            <a:endParaRPr lang="en-US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_fe82a054eb724851a93f6a606432bfac_Title"/>
          <p:cNvSpPr txBox="1"/>
          <p:nvPr userDrawn="1">
            <p:custDataLst>
              <p:tags r:id="rId29"/>
            </p:custDataLst>
          </p:nvPr>
        </p:nvSpPr>
        <p:spPr>
          <a:xfrm>
            <a:off x="824827" y="2735605"/>
            <a:ext cx="121239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App Idea</a:t>
            </a:r>
            <a:endParaRPr lang="en-US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853813" y="2081064"/>
            <a:ext cx="11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dirty="0" smtClean="0"/>
              <a:t>Week</a:t>
            </a:r>
            <a:endParaRPr lang="is-IS" sz="2400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2525743" y="2224434"/>
            <a:ext cx="8171036" cy="244098"/>
            <a:chOff x="479721" y="2617449"/>
            <a:chExt cx="8222560" cy="203200"/>
          </a:xfrm>
        </p:grpSpPr>
        <p:sp>
          <p:nvSpPr>
            <p:cNvPr id="36" name="OTLSHAPE_TB_00000000000000000000000000000000_TimescaleInterval1"/>
            <p:cNvSpPr txBox="1"/>
            <p:nvPr>
              <p:custDataLst>
                <p:tags r:id="rId38"/>
              </p:custDataLst>
            </p:nvPr>
          </p:nvSpPr>
          <p:spPr>
            <a:xfrm>
              <a:off x="479721" y="2626022"/>
              <a:ext cx="2032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37" name="OTLSHAPE_TB_00000000000000000000000000000000_Separator1"/>
            <p:cNvCxnSpPr/>
            <p:nvPr>
              <p:custDataLst>
                <p:tags r:id="rId39"/>
              </p:custDataLst>
            </p:nvPr>
          </p:nvCxnSpPr>
          <p:spPr>
            <a:xfrm>
              <a:off x="1143640" y="26174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TLSHAPE_TB_00000000000000000000000000000000_TimescaleInterval2"/>
            <p:cNvSpPr txBox="1"/>
            <p:nvPr>
              <p:custDataLst>
                <p:tags r:id="rId40"/>
              </p:custDataLst>
            </p:nvPr>
          </p:nvSpPr>
          <p:spPr>
            <a:xfrm>
              <a:off x="1604359" y="2626022"/>
              <a:ext cx="219227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39" name="OTLSHAPE_TB_00000000000000000000000000000000_Separator2"/>
            <p:cNvCxnSpPr/>
            <p:nvPr>
              <p:custDataLst>
                <p:tags r:id="rId41"/>
              </p:custDataLst>
            </p:nvPr>
          </p:nvCxnSpPr>
          <p:spPr>
            <a:xfrm>
              <a:off x="2284305" y="26174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TLSHAPE_TB_00000000000000000000000000000000_TimescaleInterval3"/>
            <p:cNvSpPr txBox="1"/>
            <p:nvPr>
              <p:custDataLst>
                <p:tags r:id="rId42"/>
              </p:custDataLst>
            </p:nvPr>
          </p:nvSpPr>
          <p:spPr>
            <a:xfrm>
              <a:off x="2745024" y="2626022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3</a:t>
              </a:r>
              <a:endParaRPr lang="en-US" sz="1200" spc="-1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1" name="OTLSHAPE_TB_00000000000000000000000000000000_Separator3"/>
            <p:cNvCxnSpPr/>
            <p:nvPr>
              <p:custDataLst>
                <p:tags r:id="rId43"/>
              </p:custDataLst>
            </p:nvPr>
          </p:nvCxnSpPr>
          <p:spPr>
            <a:xfrm>
              <a:off x="3461519" y="26174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TLSHAPE_TB_00000000000000000000000000000000_TimescaleInterval4"/>
            <p:cNvSpPr txBox="1"/>
            <p:nvPr>
              <p:custDataLst>
                <p:tags r:id="rId44"/>
              </p:custDataLst>
            </p:nvPr>
          </p:nvSpPr>
          <p:spPr>
            <a:xfrm>
              <a:off x="3922238" y="2626022"/>
              <a:ext cx="21974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4</a:t>
              </a:r>
              <a:endParaRPr lang="en-US" sz="1200" spc="-1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3" name="OTLSHAPE_TB_00000000000000000000000000000000_Separator4"/>
            <p:cNvCxnSpPr/>
            <p:nvPr>
              <p:custDataLst>
                <p:tags r:id="rId45"/>
              </p:custDataLst>
            </p:nvPr>
          </p:nvCxnSpPr>
          <p:spPr>
            <a:xfrm>
              <a:off x="4602697" y="26174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TLSHAPE_TB_00000000000000000000000000000000_TimescaleInterval5"/>
            <p:cNvSpPr txBox="1"/>
            <p:nvPr>
              <p:custDataLst>
                <p:tags r:id="rId46"/>
              </p:custDataLst>
            </p:nvPr>
          </p:nvSpPr>
          <p:spPr>
            <a:xfrm>
              <a:off x="5063416" y="2626022"/>
              <a:ext cx="26815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5</a:t>
              </a:r>
              <a:endParaRPr lang="en-US" sz="1200" spc="-1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5" name="OTLSHAPE_TB_00000000000000000000000000000000_Separator5"/>
            <p:cNvCxnSpPr/>
            <p:nvPr>
              <p:custDataLst>
                <p:tags r:id="rId47"/>
              </p:custDataLst>
            </p:nvPr>
          </p:nvCxnSpPr>
          <p:spPr>
            <a:xfrm>
              <a:off x="5792285" y="26174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TLSHAPE_TB_00000000000000000000000000000000_TimescaleInterval6"/>
            <p:cNvSpPr txBox="1"/>
            <p:nvPr>
              <p:custDataLst>
                <p:tags r:id="rId48"/>
              </p:custDataLst>
            </p:nvPr>
          </p:nvSpPr>
          <p:spPr>
            <a:xfrm>
              <a:off x="6253004" y="2626022"/>
              <a:ext cx="20691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6</a:t>
              </a:r>
              <a:endParaRPr lang="en-US" sz="1200" spc="-1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7" name="OTLSHAPE_TB_00000000000000000000000000000000_Separator6"/>
            <p:cNvCxnSpPr/>
            <p:nvPr>
              <p:custDataLst>
                <p:tags r:id="rId49"/>
              </p:custDataLst>
            </p:nvPr>
          </p:nvCxnSpPr>
          <p:spPr>
            <a:xfrm>
              <a:off x="6920639" y="26174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TLSHAPE_TB_00000000000000000000000000000000_TimescaleInterval7"/>
            <p:cNvSpPr txBox="1"/>
            <p:nvPr>
              <p:custDataLst>
                <p:tags r:id="rId50"/>
              </p:custDataLst>
            </p:nvPr>
          </p:nvSpPr>
          <p:spPr>
            <a:xfrm>
              <a:off x="7381358" y="2626022"/>
              <a:ext cx="15818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7</a:t>
              </a:r>
              <a:endParaRPr lang="en-US" sz="1200" spc="-20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OTLSHAPE_TB_00000000000000000000000000000000_Separator7"/>
            <p:cNvCxnSpPr/>
            <p:nvPr>
              <p:custDataLst>
                <p:tags r:id="rId51"/>
              </p:custDataLst>
            </p:nvPr>
          </p:nvCxnSpPr>
          <p:spPr>
            <a:xfrm>
              <a:off x="8000262" y="26174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TLSHAPE_TB_00000000000000000000000000000000_TimescaleInterval8"/>
            <p:cNvSpPr txBox="1"/>
            <p:nvPr>
              <p:custDataLst>
                <p:tags r:id="rId52"/>
              </p:custDataLst>
            </p:nvPr>
          </p:nvSpPr>
          <p:spPr>
            <a:xfrm>
              <a:off x="8460981" y="2626022"/>
              <a:ext cx="241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8</a:t>
              </a:r>
              <a:endParaRPr lang="en-US" sz="1200" spc="-20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1" name="OTLSHAPE_T_fe82a054eb724851a93f6a606432bfac_Shape"/>
          <p:cNvSpPr/>
          <p:nvPr userDrawn="1">
            <p:custDataLst>
              <p:tags r:id="rId30"/>
            </p:custDataLst>
          </p:nvPr>
        </p:nvSpPr>
        <p:spPr>
          <a:xfrm>
            <a:off x="10224578" y="4056034"/>
            <a:ext cx="743243" cy="165243"/>
          </a:xfrm>
          <a:prstGeom prst="homePlate">
            <a:avLst>
              <a:gd name="adj" fmla="val 0"/>
            </a:avLst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T_23b42cadd9bc437fb739c68c62737c3a_Shape"/>
          <p:cNvSpPr/>
          <p:nvPr userDrawn="1">
            <p:custDataLst>
              <p:tags r:id="rId31"/>
            </p:custDataLst>
          </p:nvPr>
        </p:nvSpPr>
        <p:spPr>
          <a:xfrm>
            <a:off x="3805821" y="3525264"/>
            <a:ext cx="2218550" cy="244098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TLSHAPE_T_fe82a054eb724851a93f6a606432bfac_Shape"/>
          <p:cNvSpPr/>
          <p:nvPr userDrawn="1">
            <p:custDataLst>
              <p:tags r:id="rId32"/>
            </p:custDataLst>
          </p:nvPr>
        </p:nvSpPr>
        <p:spPr>
          <a:xfrm>
            <a:off x="5031024" y="4448930"/>
            <a:ext cx="5936798" cy="160168"/>
          </a:xfrm>
          <a:prstGeom prst="homePlate">
            <a:avLst>
              <a:gd name="adj" fmla="val 0"/>
            </a:avLst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T_23c152327d314e958e11ca251f33fb49_Shape"/>
          <p:cNvSpPr/>
          <p:nvPr userDrawn="1">
            <p:custDataLst>
              <p:tags r:id="rId33"/>
            </p:custDataLst>
          </p:nvPr>
        </p:nvSpPr>
        <p:spPr>
          <a:xfrm>
            <a:off x="5031024" y="4303182"/>
            <a:ext cx="5936797" cy="149993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T_23b42cadd9bc437fb739c68c62737c3a_Shape"/>
          <p:cNvSpPr/>
          <p:nvPr userDrawn="1">
            <p:custDataLst>
              <p:tags r:id="rId34"/>
            </p:custDataLst>
          </p:nvPr>
        </p:nvSpPr>
        <p:spPr>
          <a:xfrm>
            <a:off x="2217450" y="2781928"/>
            <a:ext cx="2785812" cy="244098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M_9b39fefad822441faaec2498033d8bd1_Title"/>
          <p:cNvSpPr txBox="1"/>
          <p:nvPr userDrawn="1">
            <p:custDataLst>
              <p:tags r:id="rId35"/>
            </p:custDataLst>
          </p:nvPr>
        </p:nvSpPr>
        <p:spPr>
          <a:xfrm>
            <a:off x="5247294" y="964620"/>
            <a:ext cx="808575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App idea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57" name="OTLSHAPE_M_9b39fefad822441faaec2498033d8bd1_Connector1"/>
          <p:cNvCxnSpPr/>
          <p:nvPr userDrawn="1">
            <p:custDataLst>
              <p:tags r:id="rId36"/>
            </p:custDataLst>
          </p:nvPr>
        </p:nvCxnSpPr>
        <p:spPr>
          <a:xfrm>
            <a:off x="10967820" y="1281861"/>
            <a:ext cx="0" cy="8387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TLSHAPE_M_9b39fefad822441faaec2498033d8bd1_Shape"/>
          <p:cNvSpPr/>
          <p:nvPr userDrawn="1">
            <p:custDataLst>
              <p:tags r:id="rId37"/>
            </p:custDataLst>
          </p:nvPr>
        </p:nvSpPr>
        <p:spPr>
          <a:xfrm rot="16200000">
            <a:off x="10967820" y="1116504"/>
            <a:ext cx="198330" cy="198330"/>
          </a:xfrm>
          <a:prstGeom prst="flowChartMerge">
            <a:avLst/>
          </a:prstGeom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 userDrawn="1"/>
        </p:nvSpPr>
        <p:spPr>
          <a:xfrm>
            <a:off x="10318790" y="742508"/>
            <a:ext cx="157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dirty="0" smtClean="0"/>
              <a:t>Final product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603457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6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595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/>
          <p:nvPr userDrawn="1"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OTLSHAPE_T_fe82a054eb724851a93f6a606432bfac_Shape"/>
          <p:cNvSpPr/>
          <p:nvPr userDrawn="1">
            <p:custDataLst>
              <p:tags r:id="rId1"/>
            </p:custDataLst>
          </p:nvPr>
        </p:nvSpPr>
        <p:spPr>
          <a:xfrm>
            <a:off x="3078524" y="5780700"/>
            <a:ext cx="1120182" cy="203200"/>
          </a:xfrm>
          <a:prstGeom prst="homePlate">
            <a:avLst>
              <a:gd name="adj" fmla="val 0"/>
            </a:avLst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2029905" y="5140322"/>
            <a:ext cx="1316610" cy="119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Kristofer</a:t>
            </a:r>
          </a:p>
          <a:p>
            <a:r>
              <a:rPr lang="is-IS" dirty="0" smtClean="0"/>
              <a:t>Vladimir</a:t>
            </a:r>
          </a:p>
          <a:p>
            <a:r>
              <a:rPr lang="is-IS" dirty="0" smtClean="0"/>
              <a:t>Jamie</a:t>
            </a:r>
          </a:p>
          <a:p>
            <a:r>
              <a:rPr lang="is-IS" dirty="0" smtClean="0"/>
              <a:t>ALL</a:t>
            </a:r>
            <a:endParaRPr lang="is-IS" dirty="0"/>
          </a:p>
        </p:txBody>
      </p:sp>
      <p:sp>
        <p:nvSpPr>
          <p:cNvPr id="6" name="OTLSHAPE_T_11a5fd20169a4e5aa0bed048dba08ff2_Shape"/>
          <p:cNvSpPr/>
          <p:nvPr userDrawn="1">
            <p:custDataLst>
              <p:tags r:id="rId2"/>
            </p:custDataLst>
          </p:nvPr>
        </p:nvSpPr>
        <p:spPr>
          <a:xfrm>
            <a:off x="3075033" y="5271434"/>
            <a:ext cx="1117600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_23c152327d314e958e11ca251f33fb49_Shape"/>
          <p:cNvSpPr/>
          <p:nvPr userDrawn="1">
            <p:custDataLst>
              <p:tags r:id="rId3"/>
            </p:custDataLst>
          </p:nvPr>
        </p:nvSpPr>
        <p:spPr>
          <a:xfrm>
            <a:off x="3078254" y="5529044"/>
            <a:ext cx="1114379" cy="203200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_23b42cadd9bc437fb739c68c62737c3a_Shape"/>
          <p:cNvSpPr/>
          <p:nvPr userDrawn="1">
            <p:custDataLst>
              <p:tags r:id="rId4"/>
            </p:custDataLst>
          </p:nvPr>
        </p:nvSpPr>
        <p:spPr>
          <a:xfrm>
            <a:off x="3078254" y="6035907"/>
            <a:ext cx="1120182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OTLSHAPE_T_fe82a054eb724851a93f6a606432bfac_HorizontalConnector1"/>
          <p:cNvCxnSpPr/>
          <p:nvPr userDrawn="1">
            <p:custDataLst>
              <p:tags r:id="rId5"/>
            </p:custDataLst>
          </p:nvPr>
        </p:nvCxnSpPr>
        <p:spPr>
          <a:xfrm>
            <a:off x="2189691" y="2901940"/>
            <a:ext cx="875036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23b42cadd9bc437fb739c68c62737c3a_HorizontalConnector1"/>
          <p:cNvCxnSpPr/>
          <p:nvPr userDrawn="1">
            <p:custDataLst>
              <p:tags r:id="rId6"/>
            </p:custDataLst>
          </p:nvPr>
        </p:nvCxnSpPr>
        <p:spPr>
          <a:xfrm>
            <a:off x="2217451" y="4843319"/>
            <a:ext cx="701752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82d1b7aae77d41a2be14d69f5e501b1b_HorizontalConnector1"/>
          <p:cNvCxnSpPr/>
          <p:nvPr userDrawn="1">
            <p:custDataLst>
              <p:tags r:id="rId7"/>
            </p:custDataLst>
          </p:nvPr>
        </p:nvCxnSpPr>
        <p:spPr>
          <a:xfrm>
            <a:off x="2217451" y="4446660"/>
            <a:ext cx="87503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f23e460505c24ee88159b421b810b7e4_HorizontalConnector1"/>
          <p:cNvCxnSpPr/>
          <p:nvPr userDrawn="1">
            <p:custDataLst>
              <p:tags r:id="rId8"/>
            </p:custDataLst>
          </p:nvPr>
        </p:nvCxnSpPr>
        <p:spPr>
          <a:xfrm flipV="1">
            <a:off x="2217451" y="4043972"/>
            <a:ext cx="7545135" cy="603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23c152327d314e958e11ca251f33fb49_HorizontalConnector1"/>
          <p:cNvCxnSpPr/>
          <p:nvPr userDrawn="1">
            <p:custDataLst>
              <p:tags r:id="rId9"/>
            </p:custDataLst>
          </p:nvPr>
        </p:nvCxnSpPr>
        <p:spPr>
          <a:xfrm>
            <a:off x="2217451" y="3658281"/>
            <a:ext cx="87503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11a5fd20169a4e5aa0bed048dba08ff2_HorizontalConnector1"/>
          <p:cNvCxnSpPr/>
          <p:nvPr userDrawn="1">
            <p:custDataLst>
              <p:tags r:id="rId10"/>
            </p:custDataLst>
          </p:nvPr>
        </p:nvCxnSpPr>
        <p:spPr>
          <a:xfrm>
            <a:off x="2217451" y="3256682"/>
            <a:ext cx="310431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M_c4141af3ac38465cb53fcc7f7a4aa9f5_Connector1"/>
          <p:cNvCxnSpPr/>
          <p:nvPr userDrawn="1">
            <p:custDataLst>
              <p:tags r:id="rId11"/>
            </p:custDataLst>
          </p:nvPr>
        </p:nvCxnSpPr>
        <p:spPr>
          <a:xfrm>
            <a:off x="8283289" y="1604806"/>
            <a:ext cx="0" cy="523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9b39fefad822441faaec2498033d8bd1_Connector1"/>
          <p:cNvCxnSpPr/>
          <p:nvPr userDrawn="1">
            <p:custDataLst>
              <p:tags r:id="rId12"/>
            </p:custDataLst>
          </p:nvPr>
        </p:nvCxnSpPr>
        <p:spPr>
          <a:xfrm>
            <a:off x="5003262" y="987236"/>
            <a:ext cx="0" cy="1299722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6ae31c99f6864aae840de110566ea63d_Connector1"/>
          <p:cNvCxnSpPr/>
          <p:nvPr userDrawn="1">
            <p:custDataLst>
              <p:tags r:id="rId13"/>
            </p:custDataLst>
          </p:nvPr>
        </p:nvCxnSpPr>
        <p:spPr>
          <a:xfrm>
            <a:off x="3805821" y="1481612"/>
            <a:ext cx="0" cy="742822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ScaleContainer"/>
          <p:cNvSpPr/>
          <p:nvPr userDrawn="1">
            <p:custDataLst>
              <p:tags r:id="rId14"/>
            </p:custDataLst>
          </p:nvPr>
        </p:nvSpPr>
        <p:spPr>
          <a:xfrm>
            <a:off x="2217452" y="2128346"/>
            <a:ext cx="8757017" cy="457684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M_6ae31c99f6864aae840de110566ea63d_Title"/>
          <p:cNvSpPr txBox="1"/>
          <p:nvPr userDrawn="1">
            <p:custDataLst>
              <p:tags r:id="rId15"/>
            </p:custDataLst>
          </p:nvPr>
        </p:nvSpPr>
        <p:spPr>
          <a:xfrm>
            <a:off x="4060396" y="1269765"/>
            <a:ext cx="808575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Thingsee Received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M_6ae31c99f6864aae840de110566ea63d_Shape"/>
          <p:cNvSpPr/>
          <p:nvPr userDrawn="1">
            <p:custDataLst>
              <p:tags r:id="rId16"/>
            </p:custDataLst>
          </p:nvPr>
        </p:nvSpPr>
        <p:spPr>
          <a:xfrm rot="16200000">
            <a:off x="3796888" y="1284798"/>
            <a:ext cx="198330" cy="19833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M_9b39fefad822441faaec2498033d8bd1_Title"/>
          <p:cNvSpPr txBox="1"/>
          <p:nvPr userDrawn="1">
            <p:custDataLst>
              <p:tags r:id="rId17"/>
            </p:custDataLst>
          </p:nvPr>
        </p:nvSpPr>
        <p:spPr>
          <a:xfrm>
            <a:off x="5247294" y="772519"/>
            <a:ext cx="808575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App name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M_9b39fefad822441faaec2498033d8bd1_Shape"/>
          <p:cNvSpPr/>
          <p:nvPr userDrawn="1">
            <p:custDataLst>
              <p:tags r:id="rId18"/>
            </p:custDataLst>
          </p:nvPr>
        </p:nvSpPr>
        <p:spPr>
          <a:xfrm rot="16200000">
            <a:off x="5003262" y="800965"/>
            <a:ext cx="198330" cy="19833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M_c4141af3ac38465cb53fcc7f7a4aa9f5_Title"/>
          <p:cNvSpPr txBox="1"/>
          <p:nvPr userDrawn="1">
            <p:custDataLst>
              <p:tags r:id="rId19"/>
            </p:custDataLst>
          </p:nvPr>
        </p:nvSpPr>
        <p:spPr>
          <a:xfrm>
            <a:off x="8575557" y="1384239"/>
            <a:ext cx="118702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Working version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M_c4141af3ac38465cb53fcc7f7a4aa9f5_Shape"/>
          <p:cNvSpPr/>
          <p:nvPr userDrawn="1">
            <p:custDataLst>
              <p:tags r:id="rId20"/>
            </p:custDataLst>
          </p:nvPr>
        </p:nvSpPr>
        <p:spPr>
          <a:xfrm rot="16200000">
            <a:off x="8283289" y="1412528"/>
            <a:ext cx="198330" cy="198330"/>
          </a:xfrm>
          <a:prstGeom prst="flowChartMerge">
            <a:avLst/>
          </a:prstGeom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T_11a5fd20169a4e5aa0bed048dba08ff2_Shape"/>
          <p:cNvSpPr/>
          <p:nvPr userDrawn="1">
            <p:custDataLst>
              <p:tags r:id="rId21"/>
            </p:custDataLst>
          </p:nvPr>
        </p:nvSpPr>
        <p:spPr>
          <a:xfrm>
            <a:off x="5031024" y="3114341"/>
            <a:ext cx="5943446" cy="244098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T_11a5fd20169a4e5aa0bed048dba08ff2_Title"/>
          <p:cNvSpPr txBox="1"/>
          <p:nvPr userDrawn="1">
            <p:custDataLst>
              <p:tags r:id="rId22"/>
            </p:custDataLst>
          </p:nvPr>
        </p:nvSpPr>
        <p:spPr>
          <a:xfrm>
            <a:off x="824827" y="3079976"/>
            <a:ext cx="859419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UI/UX</a:t>
            </a:r>
            <a:endParaRPr lang="en-US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23c152327d314e958e11ca251f33fb49_Title"/>
          <p:cNvSpPr txBox="1"/>
          <p:nvPr userDrawn="1">
            <p:custDataLst>
              <p:tags r:id="rId23"/>
            </p:custDataLst>
          </p:nvPr>
        </p:nvSpPr>
        <p:spPr>
          <a:xfrm>
            <a:off x="824827" y="3476637"/>
            <a:ext cx="121239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Device Setup</a:t>
            </a:r>
            <a:endParaRPr lang="en-US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_f23e460505c24ee88159b421b810b7e4_Shape"/>
          <p:cNvSpPr/>
          <p:nvPr userDrawn="1">
            <p:custDataLst>
              <p:tags r:id="rId24"/>
            </p:custDataLst>
          </p:nvPr>
        </p:nvSpPr>
        <p:spPr>
          <a:xfrm>
            <a:off x="9762587" y="3893971"/>
            <a:ext cx="1205234" cy="159048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T_f23e460505c24ee88159b421b810b7e4_Title"/>
          <p:cNvSpPr txBox="1"/>
          <p:nvPr userDrawn="1">
            <p:custDataLst>
              <p:tags r:id="rId25"/>
            </p:custDataLst>
          </p:nvPr>
        </p:nvSpPr>
        <p:spPr>
          <a:xfrm>
            <a:off x="824827" y="3873296"/>
            <a:ext cx="194883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Presentation</a:t>
            </a:r>
            <a:endParaRPr lang="en-US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82d1b7aae77d41a2be14d69f5e501b1b_Title"/>
          <p:cNvSpPr txBox="1"/>
          <p:nvPr userDrawn="1">
            <p:custDataLst>
              <p:tags r:id="rId26"/>
            </p:custDataLst>
          </p:nvPr>
        </p:nvSpPr>
        <p:spPr>
          <a:xfrm>
            <a:off x="824827" y="4269954"/>
            <a:ext cx="161588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Java Code</a:t>
            </a:r>
            <a:endParaRPr lang="en-US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_23b42cadd9bc437fb739c68c62737c3a_Shape"/>
          <p:cNvSpPr/>
          <p:nvPr userDrawn="1">
            <p:custDataLst>
              <p:tags r:id="rId27"/>
            </p:custDataLst>
          </p:nvPr>
        </p:nvSpPr>
        <p:spPr>
          <a:xfrm>
            <a:off x="8170594" y="4721270"/>
            <a:ext cx="2797225" cy="244098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T_23b42cadd9bc437fb739c68c62737c3a_Title"/>
          <p:cNvSpPr txBox="1"/>
          <p:nvPr userDrawn="1">
            <p:custDataLst>
              <p:tags r:id="rId28"/>
            </p:custDataLst>
          </p:nvPr>
        </p:nvSpPr>
        <p:spPr>
          <a:xfrm>
            <a:off x="824827" y="4666614"/>
            <a:ext cx="121239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Debug</a:t>
            </a:r>
            <a:endParaRPr lang="en-US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_fe82a054eb724851a93f6a606432bfac_Title"/>
          <p:cNvSpPr txBox="1"/>
          <p:nvPr userDrawn="1">
            <p:custDataLst>
              <p:tags r:id="rId29"/>
            </p:custDataLst>
          </p:nvPr>
        </p:nvSpPr>
        <p:spPr>
          <a:xfrm>
            <a:off x="824827" y="2735605"/>
            <a:ext cx="121239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App Idea</a:t>
            </a:r>
            <a:endParaRPr lang="en-US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853813" y="2081064"/>
            <a:ext cx="11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dirty="0" smtClean="0"/>
              <a:t>Week</a:t>
            </a:r>
            <a:endParaRPr lang="is-IS" sz="2400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2525743" y="2224434"/>
            <a:ext cx="8171036" cy="244098"/>
            <a:chOff x="479721" y="2617449"/>
            <a:chExt cx="8222560" cy="203200"/>
          </a:xfrm>
        </p:grpSpPr>
        <p:sp>
          <p:nvSpPr>
            <p:cNvPr id="36" name="OTLSHAPE_TB_00000000000000000000000000000000_TimescaleInterval1"/>
            <p:cNvSpPr txBox="1"/>
            <p:nvPr>
              <p:custDataLst>
                <p:tags r:id="rId38"/>
              </p:custDataLst>
            </p:nvPr>
          </p:nvSpPr>
          <p:spPr>
            <a:xfrm>
              <a:off x="479721" y="2626022"/>
              <a:ext cx="2032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37" name="OTLSHAPE_TB_00000000000000000000000000000000_Separator1"/>
            <p:cNvCxnSpPr/>
            <p:nvPr>
              <p:custDataLst>
                <p:tags r:id="rId39"/>
              </p:custDataLst>
            </p:nvPr>
          </p:nvCxnSpPr>
          <p:spPr>
            <a:xfrm>
              <a:off x="1143640" y="26174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TLSHAPE_TB_00000000000000000000000000000000_TimescaleInterval2"/>
            <p:cNvSpPr txBox="1"/>
            <p:nvPr>
              <p:custDataLst>
                <p:tags r:id="rId40"/>
              </p:custDataLst>
            </p:nvPr>
          </p:nvSpPr>
          <p:spPr>
            <a:xfrm>
              <a:off x="1604359" y="2626022"/>
              <a:ext cx="219227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39" name="OTLSHAPE_TB_00000000000000000000000000000000_Separator2"/>
            <p:cNvCxnSpPr/>
            <p:nvPr>
              <p:custDataLst>
                <p:tags r:id="rId41"/>
              </p:custDataLst>
            </p:nvPr>
          </p:nvCxnSpPr>
          <p:spPr>
            <a:xfrm>
              <a:off x="2284305" y="26174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TLSHAPE_TB_00000000000000000000000000000000_TimescaleInterval3"/>
            <p:cNvSpPr txBox="1"/>
            <p:nvPr>
              <p:custDataLst>
                <p:tags r:id="rId42"/>
              </p:custDataLst>
            </p:nvPr>
          </p:nvSpPr>
          <p:spPr>
            <a:xfrm>
              <a:off x="2745024" y="2626022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3</a:t>
              </a:r>
              <a:endParaRPr lang="en-US" sz="1200" spc="-1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1" name="OTLSHAPE_TB_00000000000000000000000000000000_Separator3"/>
            <p:cNvCxnSpPr/>
            <p:nvPr>
              <p:custDataLst>
                <p:tags r:id="rId43"/>
              </p:custDataLst>
            </p:nvPr>
          </p:nvCxnSpPr>
          <p:spPr>
            <a:xfrm>
              <a:off x="3461519" y="26174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TLSHAPE_TB_00000000000000000000000000000000_TimescaleInterval4"/>
            <p:cNvSpPr txBox="1"/>
            <p:nvPr>
              <p:custDataLst>
                <p:tags r:id="rId44"/>
              </p:custDataLst>
            </p:nvPr>
          </p:nvSpPr>
          <p:spPr>
            <a:xfrm>
              <a:off x="3922238" y="2626022"/>
              <a:ext cx="21974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4</a:t>
              </a:r>
              <a:endParaRPr lang="en-US" sz="1200" spc="-1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3" name="OTLSHAPE_TB_00000000000000000000000000000000_Separator4"/>
            <p:cNvCxnSpPr/>
            <p:nvPr>
              <p:custDataLst>
                <p:tags r:id="rId45"/>
              </p:custDataLst>
            </p:nvPr>
          </p:nvCxnSpPr>
          <p:spPr>
            <a:xfrm>
              <a:off x="4602697" y="26174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TLSHAPE_TB_00000000000000000000000000000000_TimescaleInterval5"/>
            <p:cNvSpPr txBox="1"/>
            <p:nvPr>
              <p:custDataLst>
                <p:tags r:id="rId46"/>
              </p:custDataLst>
            </p:nvPr>
          </p:nvSpPr>
          <p:spPr>
            <a:xfrm>
              <a:off x="5063416" y="2626022"/>
              <a:ext cx="26815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5</a:t>
              </a:r>
              <a:endParaRPr lang="en-US" sz="1200" spc="-1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5" name="OTLSHAPE_TB_00000000000000000000000000000000_Separator5"/>
            <p:cNvCxnSpPr/>
            <p:nvPr>
              <p:custDataLst>
                <p:tags r:id="rId47"/>
              </p:custDataLst>
            </p:nvPr>
          </p:nvCxnSpPr>
          <p:spPr>
            <a:xfrm>
              <a:off x="5792285" y="26174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TLSHAPE_TB_00000000000000000000000000000000_TimescaleInterval6"/>
            <p:cNvSpPr txBox="1"/>
            <p:nvPr>
              <p:custDataLst>
                <p:tags r:id="rId48"/>
              </p:custDataLst>
            </p:nvPr>
          </p:nvSpPr>
          <p:spPr>
            <a:xfrm>
              <a:off x="6253004" y="2626022"/>
              <a:ext cx="20691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6</a:t>
              </a:r>
              <a:endParaRPr lang="en-US" sz="1200" spc="-1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7" name="OTLSHAPE_TB_00000000000000000000000000000000_Separator6"/>
            <p:cNvCxnSpPr/>
            <p:nvPr>
              <p:custDataLst>
                <p:tags r:id="rId49"/>
              </p:custDataLst>
            </p:nvPr>
          </p:nvCxnSpPr>
          <p:spPr>
            <a:xfrm>
              <a:off x="6920639" y="26174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TLSHAPE_TB_00000000000000000000000000000000_TimescaleInterval7"/>
            <p:cNvSpPr txBox="1"/>
            <p:nvPr>
              <p:custDataLst>
                <p:tags r:id="rId50"/>
              </p:custDataLst>
            </p:nvPr>
          </p:nvSpPr>
          <p:spPr>
            <a:xfrm>
              <a:off x="7381358" y="2626022"/>
              <a:ext cx="15818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7</a:t>
              </a:r>
              <a:endParaRPr lang="en-US" sz="1200" spc="-20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OTLSHAPE_TB_00000000000000000000000000000000_Separator7"/>
            <p:cNvCxnSpPr/>
            <p:nvPr>
              <p:custDataLst>
                <p:tags r:id="rId51"/>
              </p:custDataLst>
            </p:nvPr>
          </p:nvCxnSpPr>
          <p:spPr>
            <a:xfrm>
              <a:off x="8000262" y="26174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TLSHAPE_TB_00000000000000000000000000000000_TimescaleInterval8"/>
            <p:cNvSpPr txBox="1"/>
            <p:nvPr>
              <p:custDataLst>
                <p:tags r:id="rId52"/>
              </p:custDataLst>
            </p:nvPr>
          </p:nvSpPr>
          <p:spPr>
            <a:xfrm>
              <a:off x="8460981" y="2626022"/>
              <a:ext cx="241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8</a:t>
              </a:r>
              <a:endParaRPr lang="en-US" sz="1200" spc="-20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1" name="OTLSHAPE_T_fe82a054eb724851a93f6a606432bfac_Shape"/>
          <p:cNvSpPr/>
          <p:nvPr userDrawn="1">
            <p:custDataLst>
              <p:tags r:id="rId30"/>
            </p:custDataLst>
          </p:nvPr>
        </p:nvSpPr>
        <p:spPr>
          <a:xfrm>
            <a:off x="10224578" y="4056034"/>
            <a:ext cx="743243" cy="165243"/>
          </a:xfrm>
          <a:prstGeom prst="homePlate">
            <a:avLst>
              <a:gd name="adj" fmla="val 0"/>
            </a:avLst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T_23b42cadd9bc437fb739c68c62737c3a_Shape"/>
          <p:cNvSpPr/>
          <p:nvPr userDrawn="1">
            <p:custDataLst>
              <p:tags r:id="rId31"/>
            </p:custDataLst>
          </p:nvPr>
        </p:nvSpPr>
        <p:spPr>
          <a:xfrm>
            <a:off x="3805821" y="3525264"/>
            <a:ext cx="2218550" cy="244098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TLSHAPE_T_fe82a054eb724851a93f6a606432bfac_Shape"/>
          <p:cNvSpPr/>
          <p:nvPr userDrawn="1">
            <p:custDataLst>
              <p:tags r:id="rId32"/>
            </p:custDataLst>
          </p:nvPr>
        </p:nvSpPr>
        <p:spPr>
          <a:xfrm>
            <a:off x="5031024" y="4448930"/>
            <a:ext cx="5936798" cy="160168"/>
          </a:xfrm>
          <a:prstGeom prst="homePlate">
            <a:avLst>
              <a:gd name="adj" fmla="val 0"/>
            </a:avLst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T_23c152327d314e958e11ca251f33fb49_Shape"/>
          <p:cNvSpPr/>
          <p:nvPr userDrawn="1">
            <p:custDataLst>
              <p:tags r:id="rId33"/>
            </p:custDataLst>
          </p:nvPr>
        </p:nvSpPr>
        <p:spPr>
          <a:xfrm>
            <a:off x="5031024" y="4303182"/>
            <a:ext cx="5936797" cy="149993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T_23b42cadd9bc437fb739c68c62737c3a_Shape"/>
          <p:cNvSpPr/>
          <p:nvPr userDrawn="1">
            <p:custDataLst>
              <p:tags r:id="rId34"/>
            </p:custDataLst>
          </p:nvPr>
        </p:nvSpPr>
        <p:spPr>
          <a:xfrm>
            <a:off x="2217450" y="2781928"/>
            <a:ext cx="2785812" cy="244098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M_9b39fefad822441faaec2498033d8bd1_Title"/>
          <p:cNvSpPr txBox="1"/>
          <p:nvPr userDrawn="1">
            <p:custDataLst>
              <p:tags r:id="rId35"/>
            </p:custDataLst>
          </p:nvPr>
        </p:nvSpPr>
        <p:spPr>
          <a:xfrm>
            <a:off x="5247294" y="964620"/>
            <a:ext cx="808575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App idea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57" name="OTLSHAPE_M_9b39fefad822441faaec2498033d8bd1_Connector1"/>
          <p:cNvCxnSpPr/>
          <p:nvPr userDrawn="1">
            <p:custDataLst>
              <p:tags r:id="rId36"/>
            </p:custDataLst>
          </p:nvPr>
        </p:nvCxnSpPr>
        <p:spPr>
          <a:xfrm>
            <a:off x="10967820" y="1281861"/>
            <a:ext cx="0" cy="8387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TLSHAPE_M_9b39fefad822441faaec2498033d8bd1_Shape"/>
          <p:cNvSpPr/>
          <p:nvPr userDrawn="1">
            <p:custDataLst>
              <p:tags r:id="rId37"/>
            </p:custDataLst>
          </p:nvPr>
        </p:nvSpPr>
        <p:spPr>
          <a:xfrm rot="16200000">
            <a:off x="10967820" y="1116504"/>
            <a:ext cx="198330" cy="198330"/>
          </a:xfrm>
          <a:prstGeom prst="flowChartMerge">
            <a:avLst/>
          </a:prstGeom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 userDrawn="1"/>
        </p:nvSpPr>
        <p:spPr>
          <a:xfrm>
            <a:off x="10318790" y="742508"/>
            <a:ext cx="157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dirty="0" smtClean="0"/>
              <a:t>Final product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314043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0274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51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935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848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4501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0564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7289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390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0143-5EA9-495B-B090-76F88E8A345E}" type="datetimeFigureOut">
              <a:rPr lang="is-IS" smtClean="0"/>
              <a:t>6.5.2018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559925-3AA6-468D-8ED3-FB52CD22A44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5457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80" r:id="rId17"/>
    <p:sldLayoutId id="2147483682" r:id="rId1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02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s-IS" sz="7200" dirty="0" smtClean="0"/>
              <a:t>SteemY</a:t>
            </a:r>
            <a:endParaRPr lang="is-IS" sz="7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42" y="2446638"/>
            <a:ext cx="6716888" cy="3778250"/>
          </a:xfrm>
        </p:spPr>
      </p:pic>
      <p:sp>
        <p:nvSpPr>
          <p:cNvPr id="7" name="TextBox 6"/>
          <p:cNvSpPr txBox="1"/>
          <p:nvPr/>
        </p:nvSpPr>
        <p:spPr>
          <a:xfrm>
            <a:off x="1631091" y="5087374"/>
            <a:ext cx="3393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Kristófer Knutsen</a:t>
            </a:r>
          </a:p>
          <a:p>
            <a:r>
              <a:rPr lang="is-IS" dirty="0" smtClean="0"/>
              <a:t>Vladimir Moroz</a:t>
            </a:r>
          </a:p>
          <a:p>
            <a:r>
              <a:rPr lang="is-IS" dirty="0" smtClean="0"/>
              <a:t>GeonHui Yoon (Jamie)</a:t>
            </a:r>
          </a:p>
          <a:p>
            <a:endParaRPr lang="is-IS" dirty="0"/>
          </a:p>
          <a:p>
            <a:r>
              <a:rPr lang="is-IS" dirty="0" smtClean="0"/>
              <a:t>07.05.2018</a:t>
            </a:r>
          </a:p>
        </p:txBody>
      </p:sp>
    </p:spTree>
    <p:extLst>
      <p:ext uri="{BB962C8B-B14F-4D97-AF65-F5344CB8AC3E}">
        <p14:creationId xmlns:p14="http://schemas.microsoft.com/office/powerpoint/2010/main" val="723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Conclusion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669427" cy="3777622"/>
          </a:xfrm>
        </p:spPr>
        <p:txBody>
          <a:bodyPr/>
          <a:lstStyle/>
          <a:p>
            <a:r>
              <a:rPr lang="en-GB" sz="2000" dirty="0" smtClean="0"/>
              <a:t>Application Goals Achieved</a:t>
            </a:r>
          </a:p>
          <a:p>
            <a:r>
              <a:rPr lang="en-GB" sz="2000" dirty="0" smtClean="0"/>
              <a:t>Great Learning Experience</a:t>
            </a:r>
          </a:p>
          <a:p>
            <a:r>
              <a:rPr lang="en-GB" sz="2000" dirty="0" smtClean="0"/>
              <a:t>Room </a:t>
            </a:r>
            <a:r>
              <a:rPr lang="en-GB" sz="2000" dirty="0"/>
              <a:t>For Future Improvements </a:t>
            </a:r>
            <a:endParaRPr lang="en-GB" sz="2000" dirty="0" smtClean="0"/>
          </a:p>
          <a:p>
            <a:r>
              <a:rPr lang="en-GB" sz="2000" dirty="0" smtClean="0"/>
              <a:t>Team Skills Increased</a:t>
            </a:r>
          </a:p>
          <a:p>
            <a:r>
              <a:rPr lang="en-GB" sz="2000" dirty="0" smtClean="0"/>
              <a:t>Division Of Labour Improved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58" y="2133600"/>
            <a:ext cx="3129503" cy="12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References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266" y="3072140"/>
            <a:ext cx="4231718" cy="3777622"/>
          </a:xfrm>
        </p:spPr>
        <p:txBody>
          <a:bodyPr/>
          <a:lstStyle/>
          <a:p>
            <a:r>
              <a:rPr lang="is-IS" dirty="0" smtClean="0"/>
              <a:t>Thingsee One </a:t>
            </a:r>
          </a:p>
          <a:p>
            <a:r>
              <a:rPr lang="is-IS" dirty="0" smtClean="0"/>
              <a:t>Thingsee Cloud</a:t>
            </a:r>
          </a:p>
          <a:p>
            <a:r>
              <a:rPr lang="is-IS" dirty="0" smtClean="0"/>
              <a:t>Android Studio</a:t>
            </a:r>
          </a:p>
          <a:p>
            <a:r>
              <a:rPr lang="is-IS" dirty="0" smtClean="0"/>
              <a:t>Trello</a:t>
            </a:r>
          </a:p>
          <a:p>
            <a:r>
              <a:rPr lang="is-IS" dirty="0" smtClean="0"/>
              <a:t>GitHub</a:t>
            </a:r>
          </a:p>
          <a:p>
            <a:r>
              <a:rPr lang="is-IS" dirty="0" smtClean="0"/>
              <a:t>Google Drive</a:t>
            </a:r>
          </a:p>
          <a:p>
            <a:endParaRPr lang="is-I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48768" y="3072140"/>
            <a:ext cx="423171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s-IS" dirty="0" smtClean="0"/>
              <a:t>Sauna Picture. http</a:t>
            </a:r>
            <a:r>
              <a:rPr lang="is-IS" dirty="0"/>
              <a:t>://thermarium.com/en/portfolio/manufaktur/heat-steam/sauna</a:t>
            </a:r>
            <a:r>
              <a:rPr lang="is-IS" dirty="0" smtClean="0"/>
              <a:t>/</a:t>
            </a:r>
          </a:p>
          <a:p>
            <a:r>
              <a:rPr lang="is-IS" dirty="0" smtClean="0"/>
              <a:t>Thingsee Picture. https</a:t>
            </a:r>
            <a:r>
              <a:rPr lang="is-IS" dirty="0"/>
              <a:t>://app.thingsee.com/assets/content/start/device-overview.svg</a:t>
            </a:r>
            <a:endParaRPr lang="is-IS" dirty="0" smtClean="0"/>
          </a:p>
          <a:p>
            <a:endParaRPr lang="is-IS" dirty="0"/>
          </a:p>
        </p:txBody>
      </p:sp>
      <p:sp>
        <p:nvSpPr>
          <p:cNvPr id="5" name="TextBox 4"/>
          <p:cNvSpPr txBox="1"/>
          <p:nvPr/>
        </p:nvSpPr>
        <p:spPr>
          <a:xfrm>
            <a:off x="2383266" y="2392570"/>
            <a:ext cx="333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Applications &amp; Equipment</a:t>
            </a:r>
            <a:endParaRPr lang="is-IS" dirty="0"/>
          </a:p>
        </p:txBody>
      </p:sp>
      <p:sp>
        <p:nvSpPr>
          <p:cNvPr id="6" name="TextBox 5"/>
          <p:cNvSpPr txBox="1"/>
          <p:nvPr/>
        </p:nvSpPr>
        <p:spPr>
          <a:xfrm>
            <a:off x="7048768" y="2392570"/>
            <a:ext cx="333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Content &amp; Design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09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2755"/>
          </a:xfrm>
        </p:spPr>
        <p:txBody>
          <a:bodyPr/>
          <a:lstStyle/>
          <a:p>
            <a:r>
              <a:rPr lang="is-IS" dirty="0" smtClean="0"/>
              <a:t>Outline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86805"/>
            <a:ext cx="8915400" cy="4288368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Project Goals</a:t>
            </a:r>
          </a:p>
          <a:p>
            <a:r>
              <a:rPr lang="en-GB" sz="2800" dirty="0" smtClean="0"/>
              <a:t>Application Introduction</a:t>
            </a:r>
          </a:p>
          <a:p>
            <a:r>
              <a:rPr lang="en-GB" sz="2800" dirty="0"/>
              <a:t>Application </a:t>
            </a:r>
            <a:r>
              <a:rPr lang="en-GB" sz="2800" dirty="0" smtClean="0"/>
              <a:t>Function</a:t>
            </a:r>
          </a:p>
          <a:p>
            <a:r>
              <a:rPr lang="en-GB" sz="2800" dirty="0" smtClean="0"/>
              <a:t>Project Overview</a:t>
            </a:r>
          </a:p>
          <a:p>
            <a:r>
              <a:rPr lang="en-GB" sz="2800" dirty="0" smtClean="0"/>
              <a:t>Milestones</a:t>
            </a:r>
          </a:p>
          <a:p>
            <a:r>
              <a:rPr lang="en-GB" sz="2800" dirty="0" smtClean="0"/>
              <a:t>Business Ideas</a:t>
            </a:r>
          </a:p>
          <a:p>
            <a:r>
              <a:rPr lang="en-GB" sz="2800" dirty="0" smtClean="0"/>
              <a:t>Conclusion</a:t>
            </a:r>
            <a:endParaRPr lang="en-GB" sz="2800" dirty="0" smtClean="0"/>
          </a:p>
          <a:p>
            <a:r>
              <a:rPr lang="en-GB" sz="2800" dirty="0" smtClean="0"/>
              <a:t>References 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5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Project Goals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Develop Application With Cloud Integration </a:t>
            </a:r>
          </a:p>
          <a:p>
            <a:r>
              <a:rPr lang="en-GB" sz="2800" dirty="0" smtClean="0"/>
              <a:t>Provide Overview For Sauna Owners</a:t>
            </a:r>
          </a:p>
          <a:p>
            <a:r>
              <a:rPr lang="en-GB" sz="2800" dirty="0" smtClean="0"/>
              <a:t>Create User-Friendly Application</a:t>
            </a:r>
          </a:p>
          <a:p>
            <a:r>
              <a:rPr lang="en-GB" sz="2800" dirty="0" smtClean="0"/>
              <a:t>Implement GPS Distance Calculation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639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260" y="624110"/>
            <a:ext cx="8911687" cy="1280890"/>
          </a:xfrm>
        </p:spPr>
        <p:txBody>
          <a:bodyPr/>
          <a:lstStyle/>
          <a:p>
            <a:r>
              <a:rPr lang="is-IS" dirty="0" smtClean="0"/>
              <a:t>What is SteemY?</a:t>
            </a:r>
            <a:endParaRPr lang="is-I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37" y="1905000"/>
            <a:ext cx="4206875" cy="306463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75" y="1905000"/>
            <a:ext cx="2301833" cy="409214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95843" y="1923484"/>
            <a:ext cx="4179233" cy="265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Sauna Status Application</a:t>
            </a:r>
          </a:p>
          <a:p>
            <a:r>
              <a:rPr lang="en-GB" sz="2000" dirty="0" smtClean="0"/>
              <a:t>Wireless Metering Via Cloud </a:t>
            </a:r>
          </a:p>
          <a:p>
            <a:r>
              <a:rPr lang="en-GB" sz="2000" dirty="0" smtClean="0"/>
              <a:t>Visualization Of Sensor Data</a:t>
            </a:r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308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SteemY Functions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26" y="1905000"/>
            <a:ext cx="2159472" cy="3839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64" y="1905000"/>
            <a:ext cx="2159472" cy="3839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40" y="1904999"/>
            <a:ext cx="2159472" cy="38390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02" y="1904999"/>
            <a:ext cx="2159472" cy="383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s-IS" dirty="0"/>
              <a:t>SteemY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1103" y="1905000"/>
            <a:ext cx="490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GPS Coordinates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Distance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25" y="1890056"/>
            <a:ext cx="2446652" cy="43496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32" y="4346740"/>
            <a:ext cx="6059580" cy="18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Project Overview</a:t>
            </a:r>
            <a:endParaRPr lang="is-I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816990"/>
          </a:xfrm>
        </p:spPr>
        <p:txBody>
          <a:bodyPr>
            <a:normAutofit/>
          </a:bodyPr>
          <a:lstStyle/>
          <a:p>
            <a:r>
              <a:rPr lang="is-IS" sz="2800" dirty="0" smtClean="0"/>
              <a:t>Problems</a:t>
            </a:r>
            <a:endParaRPr lang="is-I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475576"/>
          </a:xfrm>
        </p:spPr>
        <p:txBody>
          <a:bodyPr>
            <a:noAutofit/>
          </a:bodyPr>
          <a:lstStyle/>
          <a:p>
            <a:r>
              <a:rPr lang="is-IS" sz="2800" dirty="0" smtClean="0"/>
              <a:t>Solutions</a:t>
            </a:r>
            <a:endParaRPr lang="is-I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589212" y="2950590"/>
            <a:ext cx="35287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s-IS" sz="2000" dirty="0" smtClean="0"/>
              <a:t>Thingsee Cloud Service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s-IS" sz="2000" dirty="0" smtClean="0"/>
              <a:t>Sensor Data Impresice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s-IS" sz="2000" dirty="0" smtClean="0"/>
              <a:t>GPS Data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s-IS" sz="2000" dirty="0" smtClean="0"/>
              <a:t>Android Studio SDK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s-IS" sz="2000" dirty="0" smtClean="0"/>
              <a:t>Project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s-I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s-IS" dirty="0" smtClean="0"/>
          </a:p>
          <a:p>
            <a:endParaRPr lang="is-IS" dirty="0"/>
          </a:p>
        </p:txBody>
      </p:sp>
      <p:sp>
        <p:nvSpPr>
          <p:cNvPr id="7" name="TextBox 6"/>
          <p:cNvSpPr txBox="1"/>
          <p:nvPr/>
        </p:nvSpPr>
        <p:spPr>
          <a:xfrm>
            <a:off x="7190746" y="2950590"/>
            <a:ext cx="399886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s-IS" sz="2000" dirty="0" smtClean="0"/>
              <a:t>Utilize Different Account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s-IS" sz="2000" dirty="0" smtClean="0"/>
              <a:t>Compinsate For </a:t>
            </a:r>
            <a:r>
              <a:rPr lang="is-IS" sz="2000" dirty="0"/>
              <a:t>I</a:t>
            </a:r>
            <a:r>
              <a:rPr lang="is-IS" sz="2000" dirty="0" smtClean="0"/>
              <a:t>naccurasy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s-IS" sz="2000" dirty="0" smtClean="0"/>
              <a:t>Test Application Outdoors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s-IS" sz="2000" dirty="0" smtClean="0"/>
              <a:t>Apply Proper Work Division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s-I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s-IS" dirty="0" smtClean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887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 idx="4294967295"/>
          </p:nvPr>
        </p:nvSpPr>
        <p:spPr>
          <a:xfrm>
            <a:off x="1668544" y="627358"/>
            <a:ext cx="7886700" cy="6937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Milestones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Business Ideas</a:t>
            </a:r>
            <a:endParaRPr lang="is-I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2315467" cy="4116387"/>
          </a:xfrm>
        </p:spPr>
      </p:pic>
      <p:sp>
        <p:nvSpPr>
          <p:cNvPr id="5" name="TextBox 4"/>
          <p:cNvSpPr txBox="1"/>
          <p:nvPr/>
        </p:nvSpPr>
        <p:spPr>
          <a:xfrm>
            <a:off x="5530375" y="1905000"/>
            <a:ext cx="3998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Future Expansions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30375" y="2525457"/>
            <a:ext cx="5296426" cy="224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Smart Sauna Integration</a:t>
            </a:r>
          </a:p>
          <a:p>
            <a:r>
              <a:rPr lang="en-GB" sz="2000" dirty="0" smtClean="0"/>
              <a:t>Local Sauna Locator</a:t>
            </a:r>
          </a:p>
          <a:p>
            <a:r>
              <a:rPr lang="en-GB" sz="2000" dirty="0" smtClean="0"/>
              <a:t>Increased Sensor Availability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954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445</TotalTime>
  <Words>161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 3</vt:lpstr>
      <vt:lpstr>Wisp</vt:lpstr>
      <vt:lpstr>Storyboard Layouts</vt:lpstr>
      <vt:lpstr>SteemY</vt:lpstr>
      <vt:lpstr>Outline</vt:lpstr>
      <vt:lpstr>Project Goals</vt:lpstr>
      <vt:lpstr>What is SteemY?</vt:lpstr>
      <vt:lpstr>SteemY Functions</vt:lpstr>
      <vt:lpstr>SteemY Functions</vt:lpstr>
      <vt:lpstr>Project Overview</vt:lpstr>
      <vt:lpstr>Milestones</vt:lpstr>
      <vt:lpstr>Business Ideas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SteemY</dc:title>
  <dc:creator>Kristofer Knutsen</dc:creator>
  <cp:lastModifiedBy>Kristofer Knutsen</cp:lastModifiedBy>
  <cp:revision>24</cp:revision>
  <dcterms:created xsi:type="dcterms:W3CDTF">2018-05-06T11:17:26Z</dcterms:created>
  <dcterms:modified xsi:type="dcterms:W3CDTF">2018-05-06T19:30:09Z</dcterms:modified>
</cp:coreProperties>
</file>