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28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1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57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7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31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8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05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15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-ptWR16ITQyYOglXyQmpz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6367-3516-46E2-9F80-00400C5F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/>
              <a:t>Git Tutorial for Beginners: A Quick Start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1EE08-38E0-4752-B06F-7DCCB67C7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 err="1">
                <a:hlinkClick r:id="rId2"/>
              </a:rPr>
              <a:t>IAmTimCorey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54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C786-29E3-4DAB-8946-2DCC9B4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of Source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9DEB-F0CE-4401-B054-A31224C0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Versioning</a:t>
            </a:r>
          </a:p>
          <a:p>
            <a:r>
              <a:rPr lang="en-US" altLang="ko-KR" dirty="0"/>
              <a:t>Improve Development Process</a:t>
            </a:r>
          </a:p>
          <a:p>
            <a:r>
              <a:rPr lang="en-US" altLang="ko-KR" dirty="0"/>
              <a:t>Historical View</a:t>
            </a:r>
          </a:p>
          <a:p>
            <a:r>
              <a:rPr lang="en-US" altLang="ko-KR" dirty="0"/>
              <a:t>Work with a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59C1-BE5D-4792-AB8F-8D721C6A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6392F-CBF3-4B0A-8E02-3A1F22D7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// on local </a:t>
            </a:r>
            <a:r>
              <a:rPr lang="en-US" altLang="ko-KR" dirty="0" err="1"/>
              <a:t>maching</a:t>
            </a:r>
            <a:endParaRPr lang="en-US" altLang="ko-KR" dirty="0"/>
          </a:p>
          <a:p>
            <a:r>
              <a:rPr lang="en-US" altLang="ko-KR" dirty="0"/>
              <a:t>cd c:/repos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get_demo</a:t>
            </a:r>
            <a:r>
              <a:rPr lang="en-US" altLang="ko-KR" dirty="0"/>
              <a:t>	// making repos</a:t>
            </a:r>
          </a:p>
          <a:p>
            <a:r>
              <a:rPr lang="en-US" altLang="ko-KR" dirty="0"/>
              <a:t>cd </a:t>
            </a:r>
            <a:r>
              <a:rPr lang="en-US" altLang="ko-KR" dirty="0" err="1"/>
              <a:t>git_demo</a:t>
            </a:r>
            <a:endParaRPr lang="en-US" altLang="ko-KR" dirty="0"/>
          </a:p>
          <a:p>
            <a:r>
              <a:rPr lang="en-US" altLang="ko-KR" dirty="0"/>
              <a:t>git clone</a:t>
            </a:r>
          </a:p>
          <a:p>
            <a:r>
              <a:rPr lang="en-US" altLang="ko-KR" dirty="0"/>
              <a:t>… make some files</a:t>
            </a:r>
          </a:p>
          <a:p>
            <a:r>
              <a:rPr lang="en-US" altLang="ko-KR" dirty="0"/>
              <a:t>git status</a:t>
            </a:r>
          </a:p>
          <a:p>
            <a:r>
              <a:rPr lang="en-US" altLang="ko-KR" dirty="0"/>
              <a:t>git add [filename] // or $ git add .</a:t>
            </a:r>
          </a:p>
          <a:p>
            <a:r>
              <a:rPr lang="en-US" altLang="ko-KR" dirty="0"/>
              <a:t>git commit –m “message” // or $ git commit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35227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8</TotalTime>
  <Words>38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Candara</vt:lpstr>
      <vt:lpstr>Corbel</vt:lpstr>
      <vt:lpstr>Wingdings 3</vt:lpstr>
      <vt:lpstr>New_Education02</vt:lpstr>
      <vt:lpstr>Git Tutorial for Beginners: A Quick Start Guide</vt:lpstr>
      <vt:lpstr>Goals of Source Control</vt:lpstr>
      <vt:lpstr>기본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for Beginners: A Quick Start Guide</dc:title>
  <dc:creator>병익 강</dc:creator>
  <cp:lastModifiedBy>병익 강</cp:lastModifiedBy>
  <cp:revision>2</cp:revision>
  <dcterms:created xsi:type="dcterms:W3CDTF">2019-05-18T04:08:45Z</dcterms:created>
  <dcterms:modified xsi:type="dcterms:W3CDTF">2019-05-18T04:43:58Z</dcterms:modified>
</cp:coreProperties>
</file>