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B889-DE93-4456-BABC-2A7890CA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DF032-AA29-4B0E-AA8A-914BCA55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64375-BD07-4230-A605-D1CE922B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5D025-8F2B-48F7-89EF-970B3E7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439BC-2DB0-44CF-A6BF-AB4D21B9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C766C-3F63-45E6-A920-0994A864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9EC3A1-2ABE-40E7-A46D-1CBCF404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678D9-2131-466D-93BE-66763AC2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37B38-DDA8-4645-8C99-74167938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A47EA-7E61-4D62-A768-0FFB0DCA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8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9F5F50-714E-45CB-9486-FF5593325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AA8C6-0CD6-414E-8753-19CFC2D8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AF045-6D12-45EA-B670-D55FCDCD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DB98F-5BF4-410D-B6F9-E3888275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70DA7-2BEA-4258-AB03-01A09100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9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66E3A-C6F3-4BD2-922A-FE3E9BE9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4ED64-E8F2-41CB-8F3D-5B40F035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AE2DE-3EAD-4744-81CF-8CA87429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894D0-5FAA-41A3-AE47-3514E15D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45410-982C-4AD2-907E-08BCC221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8A31C-F2CC-47D9-AE3C-8A85D454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7067-41DE-45FB-AFA7-33FB66A2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97C1F-FD66-4F43-B5F5-BCB601F4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8FB1-99BF-4C49-B4A9-BC1D94F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88D19-1ECD-4142-8718-B577228A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2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B463-94E3-45F2-BF41-973E3B5C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F9DCC-A056-4C4A-94BA-C0B2E821F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D6624-D808-44AF-998B-4E4F3E012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729C9-E22C-4BD1-A0FD-FC63E75D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E62B8-BCE8-4E42-BF26-AB3B164F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5F5DA-48EA-4334-88DE-549AB432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69689-404E-45D2-A4D9-AABB35D6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2BED6-B03C-4C0A-8C32-AF036A73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462749-2F1B-4C24-93B7-5162DB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D23E5-9E8F-4ECC-A747-08514DD09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403040-5E09-46C2-B9D3-53CA7EEB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1EA34-00B8-479B-92D4-B0137DF9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ED54A5-6541-4E36-9D0D-5B2A935D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3FF377-6FE1-4A95-A4A7-741C377B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0124F-0B3E-403B-A404-FEE8F796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45B87-F76C-412D-A641-E38FE9FC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F25067-5705-4F9B-8AA3-1E622CE6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BE780-2D7A-4032-908F-58AFF284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7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D0DEFC-A767-4F89-B870-599607A2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2520A-6E6B-481D-B19D-A539A435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858B1-C6B4-4009-819E-239AC409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1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08B2-8738-4886-8C06-4AD430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6ACE9-A570-4BFF-84CD-4C68BED8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49BB2-D80B-4917-B305-887DD76DE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3AAAF-F587-45FB-80D1-56A653BE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AEF37-CCC5-4DAF-AC24-470B58E3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16F9D-B43F-43BE-9C1D-7DE59831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6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83ACD-EB2C-453B-BB72-E6801083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B8C27C-F320-4399-B32B-554CC01F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865A8E-2AB9-4F24-8416-45D997226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BAC14-1D2F-4F86-83FC-B7607F37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B7148-5F06-4A90-948C-14680868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5C0F3-EF83-4465-8229-9C5B6D35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1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BB016C-B831-436A-B80C-15454366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2EF47-82CE-4106-A56E-ECB8BFA9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03E3D-9D91-4741-8AE7-30A2A02C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D4F9-BBC2-4F69-88E2-BDC8A65DB7D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69815-226E-4018-8DC6-52467D89B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8EB4D-A81D-4F27-978D-D67D7406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36A7-B3D4-4053-BAA2-F703DE644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WePkE2ReG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E623C-3A96-4BDA-B1F2-49E668497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API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0D38C-E558-493D-A65A-0C0DAC28D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2019.5.25</a:t>
            </a:r>
          </a:p>
          <a:p>
            <a:r>
              <a:rPr lang="en-US" altLang="ko-KR" dirty="0">
                <a:hlinkClick r:id="rId2"/>
              </a:rPr>
              <a:t>https://www.youtube.com/watch?v=aWePkE2ReGw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9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CE85-D826-4F63-A015-D0776304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958" cy="1325563"/>
          </a:xfrm>
        </p:spPr>
        <p:txBody>
          <a:bodyPr/>
          <a:lstStyle/>
          <a:p>
            <a:r>
              <a:rPr lang="en-US" altLang="ko-KR" dirty="0"/>
              <a:t>Xkcd.com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DF258-9DD1-4829-93E8-B733BDA1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36061-C49D-4658-A950-1DF3979D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99958" cy="2852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1B5130-913D-4F91-B671-75D1AF17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41" y="1825625"/>
            <a:ext cx="5324475" cy="46005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DF61B8C-6B9D-40E1-AAD8-BDFD579D40D1}"/>
              </a:ext>
            </a:extLst>
          </p:cNvPr>
          <p:cNvSpPr txBox="1">
            <a:spLocks/>
          </p:cNvSpPr>
          <p:nvPr/>
        </p:nvSpPr>
        <p:spPr>
          <a:xfrm>
            <a:off x="5783740" y="365125"/>
            <a:ext cx="5807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Sunrise-sunset.org/</a:t>
            </a:r>
            <a:r>
              <a:rPr lang="en-US" altLang="ko-KR" sz="4000" dirty="0" err="1"/>
              <a:t>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543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F4DB-84A0-4161-A7D0-2DF5E6D1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F8D20-94B9-41CC-846D-3AD887D7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DAB86-5807-47CF-82A0-DA191BFE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0975"/>
            <a:ext cx="92583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2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33794-09DB-473B-A8C0-46E888F9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16531-033B-4A5A-A9F0-998E42A3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3A1FB-5C9A-43B8-B169-5710C289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762"/>
            <a:ext cx="121729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26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C# API Programming</vt:lpstr>
      <vt:lpstr>Xkcd.com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API Programming</dc:title>
  <dc:creator>병익 강</dc:creator>
  <cp:lastModifiedBy>병익 강</cp:lastModifiedBy>
  <cp:revision>3</cp:revision>
  <dcterms:created xsi:type="dcterms:W3CDTF">2019-05-25T02:34:24Z</dcterms:created>
  <dcterms:modified xsi:type="dcterms:W3CDTF">2019-05-28T04:24:21Z</dcterms:modified>
</cp:coreProperties>
</file>