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4189F39B-079D-47AA-A7AF-86FE0D3999B2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5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5286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4189F39B-079D-47AA-A7AF-86FE0D3999B2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42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716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8579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74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6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7310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8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4189F39B-079D-47AA-A7AF-86FE0D3999B2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8051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156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189F39B-079D-47AA-A7AF-86FE0D3999B2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1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-ptWR16ITQyYOglXyQmpz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E6367-3516-46E2-9F80-00400C5FB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dirty="0"/>
              <a:t>Git Tutorial for Beginners: A Quick Start Guide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31EE08-38E0-4752-B06F-7DCCB67C71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br>
              <a:rPr lang="en-US" altLang="ko-KR" dirty="0">
                <a:hlinkClick r:id="rId2"/>
              </a:rPr>
            </a:br>
            <a:r>
              <a:rPr lang="en-US" altLang="ko-KR" dirty="0" err="1">
                <a:hlinkClick r:id="rId2"/>
              </a:rPr>
              <a:t>IAmTimCorey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54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CC786-29E3-4DAB-8946-2DCC9B48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Goals of Source Control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19DEB-F0CE-4401-B054-A31224C0E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Versioning</a:t>
            </a:r>
          </a:p>
          <a:p>
            <a:r>
              <a:rPr lang="en-US" altLang="ko-KR" dirty="0"/>
              <a:t>Improve Development Process</a:t>
            </a:r>
          </a:p>
          <a:p>
            <a:r>
              <a:rPr lang="en-US" altLang="ko-KR" dirty="0"/>
              <a:t>Historical View</a:t>
            </a:r>
          </a:p>
          <a:p>
            <a:r>
              <a:rPr lang="en-US" altLang="ko-KR" dirty="0"/>
              <a:t>Work with a Team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04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259C1-BE5D-4792-AB8F-8D721C6A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6392F-CBF3-4B0A-8E02-3A1F22D70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// on local </a:t>
            </a:r>
            <a:r>
              <a:rPr lang="en-US" altLang="ko-KR" dirty="0" err="1"/>
              <a:t>maching</a:t>
            </a:r>
            <a:endParaRPr lang="en-US" altLang="ko-KR" dirty="0"/>
          </a:p>
          <a:p>
            <a:r>
              <a:rPr lang="en-US" altLang="ko-KR" dirty="0"/>
              <a:t>cd c:/repos</a:t>
            </a:r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en-US" altLang="ko-KR" dirty="0" err="1"/>
              <a:t>get_demo</a:t>
            </a:r>
            <a:r>
              <a:rPr lang="en-US" altLang="ko-KR" dirty="0"/>
              <a:t>	// making repos</a:t>
            </a:r>
          </a:p>
          <a:p>
            <a:r>
              <a:rPr lang="en-US" altLang="ko-KR" dirty="0"/>
              <a:t>cd </a:t>
            </a:r>
            <a:r>
              <a:rPr lang="en-US" altLang="ko-KR" dirty="0" err="1"/>
              <a:t>git_demo</a:t>
            </a:r>
            <a:endParaRPr lang="en-US" altLang="ko-KR" dirty="0"/>
          </a:p>
          <a:p>
            <a:r>
              <a:rPr lang="en-US" altLang="ko-KR" dirty="0"/>
              <a:t>git clone</a:t>
            </a:r>
          </a:p>
          <a:p>
            <a:r>
              <a:rPr lang="en-US" altLang="ko-KR" dirty="0"/>
              <a:t>… make some files</a:t>
            </a:r>
          </a:p>
          <a:p>
            <a:r>
              <a:rPr lang="en-US" altLang="ko-KR" dirty="0"/>
              <a:t>git status</a:t>
            </a:r>
          </a:p>
          <a:p>
            <a:r>
              <a:rPr lang="en-US" altLang="ko-KR" dirty="0"/>
              <a:t>git add [filename] // or $ git add .</a:t>
            </a:r>
          </a:p>
          <a:p>
            <a:r>
              <a:rPr lang="en-US" altLang="ko-KR" dirty="0"/>
              <a:t>git commit –m “message” // or $ git commit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35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752C3-467A-4897-B1A9-E0628262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8FB28-9B63-4F20-BC54-5BB89E6C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CBAAF8-9227-440F-812B-0E4F6CB09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0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80E3C-0F28-45F1-B090-DD919777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D07A1-F3AB-4C1C-BB86-D35DBD3A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706843-FB99-42EA-9114-F6F0A8EE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9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CF886-4005-4ED5-B64D-B7127126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DD13C-9E4C-4F40-B8BE-E5509A389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0DF515-D10D-4248-A3DD-282439884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8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D674D-6FFA-40BA-BD16-642F5B9C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7E588-7E94-4080-95F2-D87AED735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5C48D5-8015-4C82-B08B-110A914EB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2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910A0-B88F-4396-B769-B49567E9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</a:t>
            </a:r>
            <a:r>
              <a:rPr lang="ko-KR" altLang="en-US" dirty="0"/>
              <a:t> </a:t>
            </a:r>
            <a:r>
              <a:rPr lang="en-US" altLang="ko-KR" dirty="0"/>
              <a:t>: remote -&gt; local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36795-C175-4B98-8B94-BB40EA2F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31B63C-0713-44C1-9EDA-6FF3D8372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9403"/>
            <a:ext cx="10406130" cy="563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9570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207</TotalTime>
  <Words>43</Words>
  <Application>Microsoft Office PowerPoint</Application>
  <PresentationFormat>와이드스크린</PresentationFormat>
  <Paragraphs>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Candara</vt:lpstr>
      <vt:lpstr>Corbel</vt:lpstr>
      <vt:lpstr>Wingdings 3</vt:lpstr>
      <vt:lpstr>New_Education02</vt:lpstr>
      <vt:lpstr>Git Tutorial for Beginners: A Quick Start Guide</vt:lpstr>
      <vt:lpstr>Goals of Source Control</vt:lpstr>
      <vt:lpstr>기본 사용법</vt:lpstr>
      <vt:lpstr>PowerPoint 프레젠테이션</vt:lpstr>
      <vt:lpstr>PowerPoint 프레젠테이션</vt:lpstr>
      <vt:lpstr>PowerPoint 프레젠테이션</vt:lpstr>
      <vt:lpstr>PowerPoint 프레젠테이션</vt:lpstr>
      <vt:lpstr>Clone : remote -&gt; local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 for Beginners: A Quick Start Guide</dc:title>
  <dc:creator>병익 강</dc:creator>
  <cp:lastModifiedBy>병익 강</cp:lastModifiedBy>
  <cp:revision>6</cp:revision>
  <dcterms:created xsi:type="dcterms:W3CDTF">2019-05-18T04:08:45Z</dcterms:created>
  <dcterms:modified xsi:type="dcterms:W3CDTF">2019-05-18T08:03:08Z</dcterms:modified>
</cp:coreProperties>
</file>