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66" d="100"/>
          <a:sy n="66" d="100"/>
        </p:scale>
        <p:origin x="194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28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71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57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74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31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8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805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15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189F39B-079D-47AA-A7AF-86FE0D3999B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-ptWR16ITQyYOglXyQmpz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6367-3516-46E2-9F80-00400C5FB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Git Tutorial for KYU Students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31EE08-38E0-4752-B06F-7DCCB67C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2834639"/>
            <a:ext cx="8583168" cy="1197865"/>
          </a:xfrm>
        </p:spPr>
        <p:txBody>
          <a:bodyPr>
            <a:normAutofit/>
          </a:bodyPr>
          <a:lstStyle/>
          <a:p>
            <a:br>
              <a:rPr lang="en-US" altLang="ko-KR" dirty="0">
                <a:hlinkClick r:id="rId2"/>
              </a:rPr>
            </a:br>
            <a:r>
              <a:rPr lang="en-US" altLang="ko-KR" dirty="0" err="1"/>
              <a:t>BeeEyeDmu</a:t>
            </a:r>
            <a:endParaRPr lang="en-US" altLang="ko-KR" dirty="0"/>
          </a:p>
          <a:p>
            <a:r>
              <a:rPr lang="en-US" altLang="ko-KR" dirty="0"/>
              <a:t>2019.5.29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54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71727-33B8-4903-9A11-C92A734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43CA50-755C-425A-B961-7CCFB319A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92166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7A24A-83C6-4801-80D0-DB39CCD3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3E8757-636A-4210-864E-98FC8BDD4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281" y="1527175"/>
            <a:ext cx="6689437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006335D-479C-4D7B-B4BA-8A5D7E26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424" y="537029"/>
            <a:ext cx="7923152" cy="54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6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5E31CC-0CCD-4DCD-B4DD-34DF894E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07" y="708842"/>
            <a:ext cx="7913186" cy="54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4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9939E-B06C-4DD1-B08E-E9AAB2D4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17B98-E3AD-4945-8151-44DD1CCF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02614"/>
            <a:ext cx="79248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5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1E00B1-A781-46DB-A48E-7B7D16FD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75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8A9A6E-E94B-404A-A3C1-8A3B0239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54466"/>
            <a:ext cx="7924800" cy="57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9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C8806-EC21-4C27-AEED-87A4E125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바뀐 부분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7011A9-D13D-4672-8435-D0288392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4" y="1007817"/>
            <a:ext cx="8200571" cy="563789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3AFB688-34E8-4DC3-90B7-99AFD5A33B51}"/>
              </a:ext>
            </a:extLst>
          </p:cNvPr>
          <p:cNvSpPr/>
          <p:nvPr/>
        </p:nvSpPr>
        <p:spPr>
          <a:xfrm>
            <a:off x="1886857" y="4818743"/>
            <a:ext cx="1973943" cy="1031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D89EC-999E-4205-AEB7-D7DCE561DEF2}"/>
              </a:ext>
            </a:extLst>
          </p:cNvPr>
          <p:cNvSpPr txBox="1"/>
          <p:nvPr/>
        </p:nvSpPr>
        <p:spPr>
          <a:xfrm>
            <a:off x="126452" y="4374462"/>
            <a:ext cx="327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하기 전에 바꾼 내용을 </a:t>
            </a:r>
            <a:endParaRPr lang="en-US" altLang="ko-KR" dirty="0"/>
          </a:p>
          <a:p>
            <a:r>
              <a:rPr lang="ko-KR" altLang="en-US" dirty="0"/>
              <a:t>기록하고 </a:t>
            </a:r>
            <a:r>
              <a:rPr lang="en-US" altLang="ko-KR" dirty="0"/>
              <a:t>Commit </a:t>
            </a:r>
            <a:r>
              <a:rPr lang="ko-KR" altLang="en-US" dirty="0"/>
              <a:t>버튼 클릭</a:t>
            </a:r>
          </a:p>
        </p:txBody>
      </p:sp>
    </p:spTree>
    <p:extLst>
      <p:ext uri="{BB962C8B-B14F-4D97-AF65-F5344CB8AC3E}">
        <p14:creationId xmlns:p14="http://schemas.microsoft.com/office/powerpoint/2010/main" val="55754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B6C378-3DEC-40BC-99F5-B890CF33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81" y="116880"/>
            <a:ext cx="9144000" cy="628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D00E8D2-D3F4-4CA3-B011-8BFCD91A8C82}"/>
              </a:ext>
            </a:extLst>
          </p:cNvPr>
          <p:cNvSpPr/>
          <p:nvPr/>
        </p:nvSpPr>
        <p:spPr>
          <a:xfrm>
            <a:off x="7759524" y="2252365"/>
            <a:ext cx="1436914" cy="109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95387-FE2F-486A-809E-F3936D31B62E}"/>
              </a:ext>
            </a:extLst>
          </p:cNvPr>
          <p:cNvSpPr txBox="1"/>
          <p:nvPr/>
        </p:nvSpPr>
        <p:spPr>
          <a:xfrm>
            <a:off x="9681028" y="2336800"/>
            <a:ext cx="2393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to origin</a:t>
            </a:r>
          </a:p>
          <a:p>
            <a:r>
              <a:rPr lang="en-US" altLang="ko-KR" dirty="0"/>
              <a:t>(origin</a:t>
            </a:r>
            <a:r>
              <a:rPr lang="ko-KR" altLang="en-US" dirty="0"/>
              <a:t>은 </a:t>
            </a:r>
            <a:r>
              <a:rPr lang="en-US" altLang="ko-KR" dirty="0"/>
              <a:t>GitHub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 err="1"/>
              <a:t>레포지토리를</a:t>
            </a:r>
            <a:r>
              <a:rPr lang="ko-KR" altLang="en-US" dirty="0"/>
              <a:t> 의미함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22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4A3D1-7329-4749-A563-7A6B01DF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GitHub.com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6F6C82-DBA2-423F-A9A1-CCD0AA810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256" y="1278691"/>
            <a:ext cx="6589488" cy="509595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48C804D-199D-44B6-BA82-F8F95EFAEFDB}"/>
              </a:ext>
            </a:extLst>
          </p:cNvPr>
          <p:cNvSpPr/>
          <p:nvPr/>
        </p:nvSpPr>
        <p:spPr>
          <a:xfrm>
            <a:off x="3164114" y="3280229"/>
            <a:ext cx="1146629" cy="7257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3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CC786-29E3-4DAB-8946-2DCC9B48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 of Source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9DEB-F0CE-4401-B054-A31224C0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Versioning</a:t>
            </a:r>
          </a:p>
          <a:p>
            <a:r>
              <a:rPr lang="en-US" altLang="ko-KR" dirty="0"/>
              <a:t>Improve Development Process</a:t>
            </a:r>
          </a:p>
          <a:p>
            <a:r>
              <a:rPr lang="en-US" altLang="ko-KR" dirty="0"/>
              <a:t>Historical View</a:t>
            </a:r>
          </a:p>
          <a:p>
            <a:r>
              <a:rPr lang="en-US" altLang="ko-KR" dirty="0"/>
              <a:t>Work with a 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7415-38C4-463A-90CC-79489C2D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개 중 마지막 </a:t>
            </a:r>
            <a:r>
              <a:rPr lang="en-US" altLang="ko-KR" dirty="0"/>
              <a:t>Commit </a:t>
            </a:r>
            <a:r>
              <a:rPr lang="ko-KR" altLang="en-US" dirty="0"/>
              <a:t>확인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166BEC-1AC7-4469-87BA-98E2498D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13" y="1034965"/>
            <a:ext cx="7387773" cy="571330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7477AC3-487E-4FD3-929B-BA50BFDBC32C}"/>
              </a:ext>
            </a:extLst>
          </p:cNvPr>
          <p:cNvSpPr/>
          <p:nvPr/>
        </p:nvSpPr>
        <p:spPr>
          <a:xfrm>
            <a:off x="2496457" y="3429000"/>
            <a:ext cx="2409372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ACDB6FE-46CE-498E-B14D-2F3B67E62C4B}"/>
              </a:ext>
            </a:extLst>
          </p:cNvPr>
          <p:cNvSpPr/>
          <p:nvPr/>
        </p:nvSpPr>
        <p:spPr>
          <a:xfrm>
            <a:off x="8171543" y="3429000"/>
            <a:ext cx="1233714" cy="823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5F764-F59C-4E4D-B0BB-7D2315094802}"/>
              </a:ext>
            </a:extLst>
          </p:cNvPr>
          <p:cNvSpPr txBox="1"/>
          <p:nvPr/>
        </p:nvSpPr>
        <p:spPr>
          <a:xfrm>
            <a:off x="10058400" y="361405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55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A0E80-88B0-4BCB-A756-F2A8AB61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F489C-4D5C-4EC8-A7FF-4492ED12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2" y="0"/>
            <a:ext cx="8867955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CD7F3B2-0C9B-40DF-BC22-59934D9045DC}"/>
              </a:ext>
            </a:extLst>
          </p:cNvPr>
          <p:cNvSpPr/>
          <p:nvPr/>
        </p:nvSpPr>
        <p:spPr>
          <a:xfrm>
            <a:off x="1524000" y="2322286"/>
            <a:ext cx="3193143" cy="928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D54F8A-3AAA-41DF-AEC4-5A55B02698F5}"/>
              </a:ext>
            </a:extLst>
          </p:cNvPr>
          <p:cNvSpPr/>
          <p:nvPr/>
        </p:nvSpPr>
        <p:spPr>
          <a:xfrm>
            <a:off x="2423886" y="4209143"/>
            <a:ext cx="3193143" cy="2191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CBA167-C1DB-47C8-8D71-0D4C7B92E079}"/>
              </a:ext>
            </a:extLst>
          </p:cNvPr>
          <p:cNvSpPr/>
          <p:nvPr/>
        </p:nvSpPr>
        <p:spPr>
          <a:xfrm>
            <a:off x="6378893" y="4209143"/>
            <a:ext cx="3193143" cy="2191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469DE5-A04E-43FC-9690-1525FACC6A64}"/>
              </a:ext>
            </a:extLst>
          </p:cNvPr>
          <p:cNvCxnSpPr>
            <a:endCxn id="7" idx="2"/>
          </p:cNvCxnSpPr>
          <p:nvPr/>
        </p:nvCxnSpPr>
        <p:spPr>
          <a:xfrm flipV="1">
            <a:off x="5617029" y="5304972"/>
            <a:ext cx="761864" cy="2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21C14B-EC72-4C88-A878-83A36AE29281}"/>
              </a:ext>
            </a:extLst>
          </p:cNvPr>
          <p:cNvSpPr txBox="1"/>
          <p:nvPr/>
        </p:nvSpPr>
        <p:spPr>
          <a:xfrm>
            <a:off x="5755051" y="385577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바뀐 내용 확인</a:t>
            </a:r>
          </a:p>
        </p:txBody>
      </p:sp>
    </p:spTree>
    <p:extLst>
      <p:ext uri="{BB962C8B-B14F-4D97-AF65-F5344CB8AC3E}">
        <p14:creationId xmlns:p14="http://schemas.microsoft.com/office/powerpoint/2010/main" val="356445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0FFC-A004-417D-9B1D-63888912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7E1F1-32B4-44AC-8A2D-B2385DD0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(Sign-up) – GitHub.com</a:t>
            </a:r>
          </a:p>
          <a:p>
            <a:r>
              <a:rPr lang="ko-KR" altLang="en-US" dirty="0"/>
              <a:t>로그인</a:t>
            </a:r>
            <a:r>
              <a:rPr lang="en-US" altLang="ko-KR" dirty="0"/>
              <a:t>(Sing-in)</a:t>
            </a:r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</a:p>
          <a:p>
            <a:pPr lvl="1"/>
            <a:r>
              <a:rPr lang="en-US" altLang="ko-KR" dirty="0"/>
              <a:t>Upload </a:t>
            </a:r>
            <a:r>
              <a:rPr lang="ko-KR" altLang="en-US" dirty="0"/>
              <a:t>하여 로컬 컴퓨터의 파일을 업로드하거나</a:t>
            </a:r>
            <a:endParaRPr lang="en-US" altLang="ko-KR" dirty="0"/>
          </a:p>
          <a:p>
            <a:pPr lvl="1"/>
            <a:r>
              <a:rPr lang="en-US" altLang="ko-KR" dirty="0" err="1"/>
              <a:t>BeeEyeDmu</a:t>
            </a:r>
            <a:r>
              <a:rPr lang="en-US" altLang="ko-KR" dirty="0"/>
              <a:t> </a:t>
            </a:r>
            <a:r>
              <a:rPr lang="ko-KR" altLang="en-US" dirty="0"/>
              <a:t>탐색하여 수업용 </a:t>
            </a:r>
            <a:r>
              <a:rPr lang="en-US" altLang="ko-KR" dirty="0"/>
              <a:t>Repository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</a:p>
          <a:p>
            <a:r>
              <a:rPr lang="ko-KR" altLang="en-US" dirty="0"/>
              <a:t>로컬 컴퓨터에 </a:t>
            </a:r>
            <a:r>
              <a:rPr lang="en-US" altLang="ko-KR" dirty="0"/>
              <a:t>Clone or Download</a:t>
            </a:r>
          </a:p>
          <a:p>
            <a:pPr lvl="1"/>
            <a:r>
              <a:rPr lang="ko-KR" altLang="en-US" dirty="0"/>
              <a:t>이때 </a:t>
            </a:r>
            <a:r>
              <a:rPr lang="en-US" altLang="ko-KR" dirty="0"/>
              <a:t>GitHub Desktop </a:t>
            </a:r>
            <a:r>
              <a:rPr lang="ko-KR" altLang="en-US" dirty="0"/>
              <a:t>설치하여 사용</a:t>
            </a:r>
          </a:p>
        </p:txBody>
      </p:sp>
    </p:spTree>
    <p:extLst>
      <p:ext uri="{BB962C8B-B14F-4D97-AF65-F5344CB8AC3E}">
        <p14:creationId xmlns:p14="http://schemas.microsoft.com/office/powerpoint/2010/main" val="12192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0FAE-CA3B-41D7-87F5-AE0C25D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BeeEyeDmu</a:t>
            </a:r>
            <a:r>
              <a:rPr lang="ko-KR" altLang="en-US" dirty="0"/>
              <a:t>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4395E-DBB7-4C7F-8C05-A3696B00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165A1B-B0FB-4612-B471-7F2C9919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56" y="1043070"/>
            <a:ext cx="7199088" cy="55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1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197F5-2A58-43E6-8CFC-41AE9793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검색결과</a:t>
            </a:r>
            <a:r>
              <a:rPr lang="en-US" altLang="ko-KR" dirty="0"/>
              <a:t> Users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6BEC-77B0-40DE-9335-9BA0FC01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613B1-B228-48E1-81DE-18361B86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4" y="1203957"/>
            <a:ext cx="7692572" cy="524561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3B57BD6-73A1-4B62-8C8E-02C1EFF17210}"/>
              </a:ext>
            </a:extLst>
          </p:cNvPr>
          <p:cNvSpPr/>
          <p:nvPr/>
        </p:nvSpPr>
        <p:spPr>
          <a:xfrm>
            <a:off x="2133600" y="4484914"/>
            <a:ext cx="2206171" cy="8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2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76476-82A8-4BF4-BEB3-593350E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745C94-E518-4855-8F27-BDA51EF4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435061"/>
            <a:ext cx="8302172" cy="566130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738B38E5-7ED9-489B-B0D6-7BFB69A13C3D}"/>
              </a:ext>
            </a:extLst>
          </p:cNvPr>
          <p:cNvSpPr/>
          <p:nvPr/>
        </p:nvSpPr>
        <p:spPr>
          <a:xfrm>
            <a:off x="4542971" y="2554514"/>
            <a:ext cx="1335315" cy="71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6F5B2E-AAE5-4F01-9246-F2DBAB866389}"/>
              </a:ext>
            </a:extLst>
          </p:cNvPr>
          <p:cNvCxnSpPr/>
          <p:nvPr/>
        </p:nvCxnSpPr>
        <p:spPr>
          <a:xfrm>
            <a:off x="5878286" y="2917371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A092AE-0A57-4FA8-93EF-D3B85E9F4F2E}"/>
              </a:ext>
            </a:extLst>
          </p:cNvPr>
          <p:cNvSpPr txBox="1"/>
          <p:nvPr/>
        </p:nvSpPr>
        <p:spPr>
          <a:xfrm>
            <a:off x="6531429" y="2630714"/>
            <a:ext cx="13885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수업용</a:t>
            </a:r>
            <a:endParaRPr lang="en-US" altLang="ko-KR" dirty="0"/>
          </a:p>
          <a:p>
            <a:r>
              <a:rPr lang="ko-KR" altLang="en-US" dirty="0" err="1"/>
              <a:t>레포지토리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CBEAF8-207A-4417-A137-E282698D43EB}"/>
              </a:ext>
            </a:extLst>
          </p:cNvPr>
          <p:cNvSpPr/>
          <p:nvPr/>
        </p:nvSpPr>
        <p:spPr>
          <a:xfrm>
            <a:off x="5384800" y="1741714"/>
            <a:ext cx="986971" cy="46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592F23A-AC25-41BE-A0DA-E9189366AD4A}"/>
              </a:ext>
            </a:extLst>
          </p:cNvPr>
          <p:cNvCxnSpPr/>
          <p:nvPr/>
        </p:nvCxnSpPr>
        <p:spPr>
          <a:xfrm flipV="1">
            <a:off x="6371771" y="1843314"/>
            <a:ext cx="551543" cy="1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9DF414-0F8A-448E-93DC-92E3ECEECC7A}"/>
              </a:ext>
            </a:extLst>
          </p:cNvPr>
          <p:cNvSpPr txBox="1"/>
          <p:nvPr/>
        </p:nvSpPr>
        <p:spPr>
          <a:xfrm>
            <a:off x="6923314" y="1619125"/>
            <a:ext cx="22573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8</a:t>
            </a:r>
            <a:r>
              <a:rPr lang="ko-KR" altLang="en-US" dirty="0"/>
              <a:t>개 </a:t>
            </a:r>
            <a:r>
              <a:rPr lang="ko-KR" altLang="en-US" dirty="0" err="1"/>
              <a:t>레포지토리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6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C096-56F1-4DC9-B351-79BCDBAB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or download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4C0D1E-0D90-419D-ADF9-973EDBA3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46" y="943457"/>
            <a:ext cx="8306707" cy="56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4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6BAB5-0831-4700-9A98-C73E5C8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6E6340-2A32-49A1-A453-8A29AC3C9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62" t="31923" r="24286" b="34451"/>
          <a:stretch/>
        </p:blipFill>
        <p:spPr>
          <a:xfrm>
            <a:off x="1208349" y="2161173"/>
            <a:ext cx="9775302" cy="333099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1BE28B9-06B4-43EA-87FC-B7487F4680F6}"/>
              </a:ext>
            </a:extLst>
          </p:cNvPr>
          <p:cNvSpPr/>
          <p:nvPr/>
        </p:nvSpPr>
        <p:spPr>
          <a:xfrm>
            <a:off x="8752114" y="3429000"/>
            <a:ext cx="1712686" cy="649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60CDC0-AF83-4755-809B-E474D1004C7A}"/>
              </a:ext>
            </a:extLst>
          </p:cNvPr>
          <p:cNvCxnSpPr/>
          <p:nvPr/>
        </p:nvCxnSpPr>
        <p:spPr>
          <a:xfrm flipV="1">
            <a:off x="9622971" y="1814286"/>
            <a:ext cx="0" cy="161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F39973-BE72-4754-82E2-D3D0077CA33B}"/>
              </a:ext>
            </a:extLst>
          </p:cNvPr>
          <p:cNvSpPr txBox="1"/>
          <p:nvPr/>
        </p:nvSpPr>
        <p:spPr>
          <a:xfrm>
            <a:off x="8331200" y="1252728"/>
            <a:ext cx="27013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6908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8891-DF47-4731-9D52-A89AF231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 for Windows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04D466-3B31-4DAD-8DC1-16EAAC82A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015"/>
          <a:stretch/>
        </p:blipFill>
        <p:spPr>
          <a:xfrm>
            <a:off x="1770742" y="1252728"/>
            <a:ext cx="8650516" cy="48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55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350</TotalTime>
  <Words>121</Words>
  <Application>Microsoft Office PowerPoint</Application>
  <PresentationFormat>와이드스크린</PresentationFormat>
  <Paragraphs>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Candara</vt:lpstr>
      <vt:lpstr>Corbel</vt:lpstr>
      <vt:lpstr>Wingdings 3</vt:lpstr>
      <vt:lpstr>New_Education02</vt:lpstr>
      <vt:lpstr>Git Tutorial for KYU Students</vt:lpstr>
      <vt:lpstr>Goals of Source Control</vt:lpstr>
      <vt:lpstr>GitHub 사용</vt:lpstr>
      <vt:lpstr>BeeEyeDmu 검색</vt:lpstr>
      <vt:lpstr>검색결과 Users (1)</vt:lpstr>
      <vt:lpstr>PowerPoint 프레젠테이션</vt:lpstr>
      <vt:lpstr>Clone or download</vt:lpstr>
      <vt:lpstr>GitHub Desktop</vt:lpstr>
      <vt:lpstr>Download for Windows</vt:lpstr>
      <vt:lpstr>install</vt:lpstr>
      <vt:lpstr>로그인</vt:lpstr>
      <vt:lpstr>PowerPoint 프레젠테이션</vt:lpstr>
      <vt:lpstr>PowerPoint 프레젠테이션</vt:lpstr>
      <vt:lpstr>Clone</vt:lpstr>
      <vt:lpstr>PowerPoint 프레젠테이션</vt:lpstr>
      <vt:lpstr>PowerPoint 프레젠테이션</vt:lpstr>
      <vt:lpstr>바뀐 부분 확인</vt:lpstr>
      <vt:lpstr>PowerPoint 프레젠테이션</vt:lpstr>
      <vt:lpstr>GitHub.com 확인</vt:lpstr>
      <vt:lpstr>6개 중 마지막 Commit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 for Beginners: A Quick Start Guide</dc:title>
  <dc:creator>병익 강</dc:creator>
  <cp:lastModifiedBy>병익 강</cp:lastModifiedBy>
  <cp:revision>24</cp:revision>
  <dcterms:created xsi:type="dcterms:W3CDTF">2019-05-18T04:08:45Z</dcterms:created>
  <dcterms:modified xsi:type="dcterms:W3CDTF">2019-05-29T07:36:13Z</dcterms:modified>
</cp:coreProperties>
</file>