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0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6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8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F732-3F7C-46E3-831F-5C9D9D02D389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2235-5BDF-4962-92E9-EBD0E72A7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중간고사 프로젝트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TwoForms</a:t>
            </a:r>
            <a:endParaRPr lang="en-US" altLang="ko-KR" dirty="0" smtClean="0"/>
          </a:p>
          <a:p>
            <a:r>
              <a:rPr lang="en-US" altLang="ko-KR" dirty="0" smtClean="0"/>
              <a:t>Firebase</a:t>
            </a:r>
          </a:p>
          <a:p>
            <a:r>
              <a:rPr lang="en-US" altLang="ko-KR" dirty="0" err="1" smtClean="0"/>
              <a:t>FormClock</a:t>
            </a:r>
            <a:r>
              <a:rPr lang="en-US" altLang="ko-KR" dirty="0" smtClean="0"/>
              <a:t>(Digital, Analog)</a:t>
            </a:r>
          </a:p>
          <a:p>
            <a:r>
              <a:rPr lang="en-US" altLang="ko-KR" dirty="0" err="1" smtClean="0"/>
              <a:t>TwoCharts</a:t>
            </a:r>
            <a:endParaRPr lang="en-US" altLang="ko-KR" dirty="0" smtClean="0"/>
          </a:p>
          <a:p>
            <a:r>
              <a:rPr lang="en-US" altLang="ko-KR" dirty="0" smtClean="0"/>
              <a:t>Array</a:t>
            </a:r>
          </a:p>
          <a:p>
            <a:r>
              <a:rPr lang="en-US" altLang="ko-KR" dirty="0" err="1" smtClean="0"/>
              <a:t>CheckBox</a:t>
            </a:r>
            <a:endParaRPr lang="en-US" altLang="ko-KR" dirty="0" smtClean="0"/>
          </a:p>
          <a:p>
            <a:r>
              <a:rPr lang="en-US" altLang="ko-KR" dirty="0" err="1" smtClean="0"/>
              <a:t>MessageBox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1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중간고사 프로젝트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중간고사 프로젝트</dc:title>
  <dc:creator>807PC02</dc:creator>
  <cp:lastModifiedBy>807PC02</cp:lastModifiedBy>
  <cp:revision>1</cp:revision>
  <dcterms:created xsi:type="dcterms:W3CDTF">2023-04-12T06:40:56Z</dcterms:created>
  <dcterms:modified xsi:type="dcterms:W3CDTF">2023-04-12T06:48:37Z</dcterms:modified>
</cp:coreProperties>
</file>