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9753600" cx="13004800"/>
  <p:notesSz cx="6858000" cy="9144000"/>
  <p:embeddedFontLst>
    <p:embeddedFont>
      <p:font typeface="Helvetica Neue"/>
      <p:regular r:id="rId18"/>
      <p:bold r:id="rId19"/>
      <p:italic r:id="rId20"/>
      <p:boldItalic r:id="rId21"/>
    </p:embeddedFont>
    <p:embeddedFont>
      <p:font typeface="Helvetica Neue Light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elveticaNeue-italic.fntdata"/><Relationship Id="rId22" Type="http://schemas.openxmlformats.org/officeDocument/2006/relationships/font" Target="fonts/HelveticaNeueLight-regular.fntdata"/><Relationship Id="rId21" Type="http://schemas.openxmlformats.org/officeDocument/2006/relationships/font" Target="fonts/HelveticaNeue-boldItalic.fntdata"/><Relationship Id="rId24" Type="http://schemas.openxmlformats.org/officeDocument/2006/relationships/font" Target="fonts/HelveticaNeueLight-italic.fntdata"/><Relationship Id="rId23" Type="http://schemas.openxmlformats.org/officeDocument/2006/relationships/font" Target="fonts/HelveticaNeueLight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font" Target="fonts/HelveticaNeueLight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HelveticaNeue-bold.fntdata"/><Relationship Id="rId18" Type="http://schemas.openxmlformats.org/officeDocument/2006/relationships/font" Target="fonts/HelveticaNeue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71f0dde39d_2_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g71f0dde39d_2_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7f3b096d04_0_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g7f3b096d04_0_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7f3b096d04_0_2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g7f3b096d04_0_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7f02f3ad4c_0_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g7f02f3ad4c_0_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f02f3ad4c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g7f02f3ad4c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7f02f3ad4c_0_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g7f02f3ad4c_0_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7f3b096d04_0_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g7f3b096d04_0_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7f3b096d04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g7f3b096d04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71f0dde39d_2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g71f0dde39d_2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71f0dde39d_2_2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g71f0dde39d_2_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 и подзаголовок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1" name="Google Shape;11;p2"/>
          <p:cNvSpPr txBox="1"/>
          <p:nvPr>
            <p:ph idx="1" type="body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Helvetica Neue"/>
              <a:buNone/>
              <a:defRPr sz="37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Helvetica Neue"/>
              <a:buNone/>
              <a:defRPr sz="37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Helvetica Neue"/>
              <a:buNone/>
              <a:defRPr sz="37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Helvetica Neue"/>
              <a:buNone/>
              <a:defRPr sz="37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Helvetica Neue"/>
              <a:buNone/>
              <a:defRPr sz="3700"/>
            </a:lvl5pPr>
            <a:lvl6pPr indent="-394335" lvl="5" marL="27432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Цитата">
  <p:cSld name="Цитата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  <a:defRPr i="1" sz="2400"/>
            </a:lvl1pPr>
            <a:lvl2pPr indent="-394335" lvl="1" marL="9144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3pPr>
            <a:lvl4pPr indent="-394335" lvl="3" marL="18288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4pPr>
            <a:lvl5pPr indent="-394335" lvl="4" marL="22860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5pPr>
            <a:lvl6pPr indent="-394335" lvl="5" marL="27432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2" type="body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"/>
              <a:buNone/>
              <a:defRPr sz="34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94335" lvl="1" marL="9144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3pPr>
            <a:lvl4pPr indent="-394335" lvl="3" marL="18288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4pPr>
            <a:lvl5pPr indent="-394335" lvl="4" marL="22860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5pPr>
            <a:lvl6pPr indent="-394335" lvl="5" marL="27432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Фото">
  <p:cSld name="Фото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/>
          <p:nvPr>
            <p:ph idx="2" type="pic"/>
          </p:nvPr>
        </p:nvSpPr>
        <p:spPr>
          <a:xfrm>
            <a:off x="-949853" y="0"/>
            <a:ext cx="14904506" cy="99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2" name="Google Shape;52;p12"/>
          <p:cNvSpPr txBox="1"/>
          <p:nvPr>
            <p:ph idx="12" type="sldNum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Пустой">
  <p:cSld name="Пустой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2" type="sldNum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Пункты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idx="1" type="body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>
            <a:lvl1pPr indent="-394335" lvl="0" marL="4572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1pPr>
            <a:lvl2pPr indent="-394335" lvl="1" marL="9144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3pPr>
            <a:lvl4pPr indent="-394335" lvl="3" marL="18288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4pPr>
            <a:lvl5pPr indent="-394335" lvl="4" marL="22860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5pPr>
            <a:lvl6pPr indent="-394335" lvl="5" marL="27432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 и пункты">
  <p:cSld name="Заголовок и пункты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>
            <a:lvl1pPr indent="-394335" lvl="0" marL="4572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1pPr>
            <a:lvl2pPr indent="-394335" lvl="1" marL="9144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3pPr>
            <a:lvl4pPr indent="-394335" lvl="3" marL="18288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4pPr>
            <a:lvl5pPr indent="-394335" lvl="4" marL="22860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5pPr>
            <a:lvl6pPr indent="-394335" lvl="5" marL="27432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, пункты и фото">
  <p:cSld name="Заголовок, пункты и фото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/>
          <p:nvPr>
            <p:ph idx="2" type="pic"/>
          </p:nvPr>
        </p:nvSpPr>
        <p:spPr>
          <a:xfrm>
            <a:off x="4086225" y="2586566"/>
            <a:ext cx="9429750" cy="62865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2" name="Google Shape;22;p5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>
            <a:lvl1pPr indent="-486410" lvl="0" marL="45720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000000"/>
              </a:buClr>
              <a:buSzPts val="4060"/>
              <a:buFont typeface="Helvetica Neue"/>
              <a:buChar char="•"/>
              <a:defRPr sz="2800"/>
            </a:lvl1pPr>
            <a:lvl2pPr indent="-486410" lvl="1" marL="91440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000000"/>
              </a:buClr>
              <a:buSzPts val="4060"/>
              <a:buFont typeface="Helvetica Neue"/>
              <a:buChar char="•"/>
              <a:defRPr sz="2800"/>
            </a:lvl2pPr>
            <a:lvl3pPr indent="-486410" lvl="2" marL="137160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000000"/>
              </a:buClr>
              <a:buSzPts val="4060"/>
              <a:buFont typeface="Helvetica Neue"/>
              <a:buChar char="•"/>
              <a:defRPr sz="2800"/>
            </a:lvl3pPr>
            <a:lvl4pPr indent="-486410" lvl="3" marL="182880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000000"/>
              </a:buClr>
              <a:buSzPts val="4060"/>
              <a:buFont typeface="Helvetica Neue"/>
              <a:buChar char="•"/>
              <a:defRPr sz="2800"/>
            </a:lvl4pPr>
            <a:lvl5pPr indent="-486410" lvl="4" marL="228600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000000"/>
              </a:buClr>
              <a:buSzPts val="4060"/>
              <a:buFont typeface="Helvetica Neue"/>
              <a:buChar char="•"/>
              <a:defRPr sz="2800"/>
            </a:lvl5pPr>
            <a:lvl6pPr indent="-394335" lvl="5" marL="27432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Фото — горизонтально">
  <p:cSld name="Фото — горизонтально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/>
          <p:nvPr>
            <p:ph idx="2" type="pic"/>
          </p:nvPr>
        </p:nvSpPr>
        <p:spPr>
          <a:xfrm>
            <a:off x="1622088" y="289099"/>
            <a:ext cx="9753603" cy="65057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7" name="Google Shape;27;p6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" type="body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Helvetica Neue"/>
              <a:buNone/>
              <a:defRPr sz="37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Helvetica Neue"/>
              <a:buNone/>
              <a:defRPr sz="37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Helvetica Neue"/>
              <a:buNone/>
              <a:defRPr sz="37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Helvetica Neue"/>
              <a:buNone/>
              <a:defRPr sz="37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Helvetica Neue"/>
              <a:buNone/>
              <a:defRPr sz="3700"/>
            </a:lvl5pPr>
            <a:lvl6pPr indent="-394335" lvl="5" marL="27432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 — по центру">
  <p:cSld name="Заголовок — по центру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Фото — вертикально">
  <p:cSld name="Фото — вертикально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/>
          <p:nvPr>
            <p:ph idx="2" type="pic"/>
          </p:nvPr>
        </p:nvSpPr>
        <p:spPr>
          <a:xfrm>
            <a:off x="2263775" y="613833"/>
            <a:ext cx="12401550" cy="82677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36" name="Google Shape;36;p8"/>
          <p:cNvSpPr txBox="1"/>
          <p:nvPr>
            <p:ph idx="1" type="body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Helvetica Neue"/>
              <a:buNone/>
              <a:defRPr sz="37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Helvetica Neue"/>
              <a:buNone/>
              <a:defRPr sz="37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Helvetica Neue"/>
              <a:buNone/>
              <a:defRPr sz="37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Helvetica Neue"/>
              <a:buNone/>
              <a:defRPr sz="37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Helvetica Neue"/>
              <a:buNone/>
              <a:defRPr sz="3700"/>
            </a:lvl5pPr>
            <a:lvl6pPr indent="-394335" lvl="5" marL="27432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 — сверху">
  <p:cSld name="Заголовок — сверху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Фото (3 шт.)">
  <p:cSld name="Фото (3 шт.)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/>
          <p:nvPr>
            <p:ph idx="2" type="pic"/>
          </p:nvPr>
        </p:nvSpPr>
        <p:spPr>
          <a:xfrm>
            <a:off x="6680200" y="5029200"/>
            <a:ext cx="6054748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3" name="Google Shape;43;p10"/>
          <p:cNvSpPr/>
          <p:nvPr>
            <p:ph idx="3" type="pic"/>
          </p:nvPr>
        </p:nvSpPr>
        <p:spPr>
          <a:xfrm>
            <a:off x="6502400" y="889000"/>
            <a:ext cx="5867400" cy="39116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4" name="Google Shape;44;p10"/>
          <p:cNvSpPr/>
          <p:nvPr>
            <p:ph idx="4" type="pic"/>
          </p:nvPr>
        </p:nvSpPr>
        <p:spPr>
          <a:xfrm>
            <a:off x="-2374900" y="889000"/>
            <a:ext cx="11982450" cy="79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>
            <a:lvl1pPr indent="-523240" lvl="0" marL="4572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523240" lvl="1" marL="9144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523239" lvl="2" marL="13716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523239" lvl="3" marL="18288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523239" lvl="4" marL="2286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523239" lvl="5" marL="27432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523239" lvl="6" marL="32004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523239" lvl="7" marL="36576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523240" lvl="8" marL="41148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git-scm.com/book/ru/v2" TargetMode="External"/><Relationship Id="rId4" Type="http://schemas.openxmlformats.org/officeDocument/2006/relationships/hyperlink" Target="https://learngitbranching.js.org/" TargetMode="External"/><Relationship Id="rId5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idx="4294967295" type="ctr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</a:pPr>
            <a:r>
              <a:rPr lang="en-US">
                <a:solidFill>
                  <a:srgbClr val="FFFFFF"/>
                </a:solidFill>
              </a:rPr>
              <a:t>Виды с</a:t>
            </a:r>
            <a:r>
              <a:rPr lang="en-US">
                <a:solidFill>
                  <a:srgbClr val="FFFFFF"/>
                </a:solidFill>
              </a:rPr>
              <a:t>истем управления версиями</a:t>
            </a:r>
            <a:endParaRPr/>
          </a:p>
        </p:txBody>
      </p:sp>
      <p:pic>
        <p:nvPicPr>
          <p:cNvPr descr="Logo-beeline.png" id="60" name="Google Shape;60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9000" y="508000"/>
            <a:ext cx="1590050" cy="5243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type="title"/>
          </p:nvPr>
        </p:nvSpPr>
        <p:spPr>
          <a:xfrm>
            <a:off x="889000" y="508000"/>
            <a:ext cx="11099700" cy="11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None/>
            </a:pPr>
            <a:r>
              <a:t/>
            </a:r>
            <a:endParaRPr/>
          </a:p>
        </p:txBody>
      </p:sp>
      <p:sp>
        <p:nvSpPr>
          <p:cNvPr id="126" name="Google Shape;126;p23"/>
          <p:cNvSpPr txBox="1"/>
          <p:nvPr>
            <p:ph idx="1" type="body"/>
          </p:nvPr>
        </p:nvSpPr>
        <p:spPr>
          <a:xfrm>
            <a:off x="889000" y="2343150"/>
            <a:ext cx="11099700" cy="63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4445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go-beeline-black.png" id="127" name="Google Shape;127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9000" y="8885766"/>
            <a:ext cx="1021734" cy="3369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4000" y="1128734"/>
            <a:ext cx="13004800" cy="68762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title"/>
          </p:nvPr>
        </p:nvSpPr>
        <p:spPr>
          <a:xfrm>
            <a:off x="889000" y="508000"/>
            <a:ext cx="11099700" cy="11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None/>
            </a:pPr>
            <a:r>
              <a:t/>
            </a:r>
            <a:endParaRPr/>
          </a:p>
        </p:txBody>
      </p:sp>
      <p:sp>
        <p:nvSpPr>
          <p:cNvPr id="134" name="Google Shape;134;p24"/>
          <p:cNvSpPr txBox="1"/>
          <p:nvPr>
            <p:ph idx="1" type="body"/>
          </p:nvPr>
        </p:nvSpPr>
        <p:spPr>
          <a:xfrm>
            <a:off x="889000" y="2343150"/>
            <a:ext cx="11099700" cy="63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4445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go-beeline-black.png" id="135" name="Google Shape;135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9000" y="8885766"/>
            <a:ext cx="1021734" cy="3369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9625" y="1615600"/>
            <a:ext cx="12505551" cy="575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/>
          <p:nvPr>
            <p:ph idx="1" type="body"/>
          </p:nvPr>
        </p:nvSpPr>
        <p:spPr>
          <a:xfrm>
            <a:off x="889000" y="1778000"/>
            <a:ext cx="11099700" cy="69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4445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go-beeline-black.png" id="142" name="Google Shape;142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9000" y="8885766"/>
            <a:ext cx="1021734" cy="3369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5"/>
          <p:cNvPicPr preferRelativeResize="0"/>
          <p:nvPr/>
        </p:nvPicPr>
        <p:blipFill rotWithShape="1">
          <a:blip r:embed="rId4">
            <a:alphaModFix/>
          </a:blip>
          <a:srcRect b="7558" l="2252" r="2690" t="6063"/>
          <a:stretch/>
        </p:blipFill>
        <p:spPr>
          <a:xfrm>
            <a:off x="1025525" y="1352550"/>
            <a:ext cx="10953750" cy="434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/>
          <p:nvPr>
            <p:ph type="title"/>
          </p:nvPr>
        </p:nvSpPr>
        <p:spPr>
          <a:xfrm>
            <a:off x="889000" y="508000"/>
            <a:ext cx="11099700" cy="11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Helvetica Neue"/>
              <a:buNone/>
            </a:pPr>
            <a:r>
              <a:rPr lang="en-US" sz="5700">
                <a:latin typeface="Helvetica Neue"/>
                <a:ea typeface="Helvetica Neue"/>
                <a:cs typeface="Helvetica Neue"/>
                <a:sym typeface="Helvetica Neue"/>
              </a:rPr>
              <a:t>Ссылки на полезные источники</a:t>
            </a:r>
            <a:endParaRPr/>
          </a:p>
        </p:txBody>
      </p:sp>
      <p:sp>
        <p:nvSpPr>
          <p:cNvPr id="149" name="Google Shape;149;p26"/>
          <p:cNvSpPr txBox="1"/>
          <p:nvPr>
            <p:ph idx="1" type="body"/>
          </p:nvPr>
        </p:nvSpPr>
        <p:spPr>
          <a:xfrm>
            <a:off x="889000" y="1778000"/>
            <a:ext cx="11099700" cy="69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-444500" lvl="0" marL="4445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Arial"/>
              <a:buChar char="•"/>
            </a:pPr>
            <a:r>
              <a:rPr lang="en-US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https://git-scm.com/book/ru/v2</a:t>
            </a:r>
            <a:endParaRPr/>
          </a:p>
          <a:p>
            <a:pPr indent="-444500" lvl="0" marL="4445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Arial"/>
              <a:buChar char="•"/>
            </a:pPr>
            <a:r>
              <a:rPr lang="en-US" u="sng">
                <a:solidFill>
                  <a:schemeClr val="hlink"/>
                </a:solidFill>
                <a:hlinkClick r:id="rId4"/>
              </a:rPr>
              <a:t>https://learngitbranching.js.org/</a:t>
            </a:r>
            <a:endParaRPr/>
          </a:p>
        </p:txBody>
      </p:sp>
      <p:pic>
        <p:nvPicPr>
          <p:cNvPr descr="logo-beeline-black.png" id="150" name="Google Shape;150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89000" y="8885766"/>
            <a:ext cx="1021734" cy="3369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889000" y="508000"/>
            <a:ext cx="11099700" cy="11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None/>
            </a:pPr>
            <a:r>
              <a:rPr lang="en-US" sz="6000">
                <a:latin typeface="Helvetica Neue"/>
                <a:ea typeface="Helvetica Neue"/>
                <a:cs typeface="Helvetica Neue"/>
                <a:sym typeface="Helvetica Neue"/>
              </a:rPr>
              <a:t>За</a:t>
            </a:r>
            <a:r>
              <a:rPr lang="en-US" sz="6000"/>
              <a:t>дачи </a:t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889000" y="1778000"/>
            <a:ext cx="11099700" cy="69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-444500" lvl="0" marL="4445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Arial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История измений: кто, когда, зачем</a:t>
            </a:r>
            <a:endParaRPr/>
          </a:p>
          <a:p>
            <a:pPr indent="-444500" lvl="0" marL="4445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Arial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Паралельная разработка</a:t>
            </a:r>
            <a:endParaRPr/>
          </a:p>
          <a:p>
            <a:pPr indent="-444500" lvl="0" marL="4445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Arial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Контроль прав доступа</a:t>
            </a:r>
            <a:endParaRPr/>
          </a:p>
        </p:txBody>
      </p:sp>
      <p:pic>
        <p:nvPicPr>
          <p:cNvPr descr="logo-beeline-black.png" id="67" name="Google Shape;6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9000" y="8885766"/>
            <a:ext cx="1021734" cy="3369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889000" y="508000"/>
            <a:ext cx="11099700" cy="11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None/>
            </a:pPr>
            <a:r>
              <a:rPr lang="en-US"/>
              <a:t>Ц</a:t>
            </a:r>
            <a:r>
              <a:rPr lang="en-US"/>
              <a:t>ентрализованные (SVN, Piper by Google)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889000" y="3346550"/>
            <a:ext cx="11099700" cy="53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4445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go-beeline-black.png" id="74" name="Google Shape;7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9000" y="8885766"/>
            <a:ext cx="1021734" cy="336956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6"/>
          <p:cNvPicPr preferRelativeResize="0"/>
          <p:nvPr/>
        </p:nvPicPr>
        <p:blipFill rotWithShape="1">
          <a:blip r:embed="rId4">
            <a:alphaModFix/>
          </a:blip>
          <a:srcRect b="0" l="0" r="0" t="12257"/>
          <a:stretch/>
        </p:blipFill>
        <p:spPr>
          <a:xfrm>
            <a:off x="546100" y="3137000"/>
            <a:ext cx="12115799" cy="469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889000" y="508000"/>
            <a:ext cx="11099700" cy="11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None/>
            </a:pPr>
            <a:r>
              <a:rPr lang="en-US"/>
              <a:t>Р</a:t>
            </a:r>
            <a:r>
              <a:rPr lang="en-US"/>
              <a:t>аспределенные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None/>
            </a:pPr>
            <a:r>
              <a:rPr lang="en-US"/>
              <a:t>(Git, Mercurial)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889000" y="2343150"/>
            <a:ext cx="11099700" cy="63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4445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go-beeline-black.png" id="82" name="Google Shape;8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9000" y="8885766"/>
            <a:ext cx="1021734" cy="336956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7"/>
          <p:cNvPicPr preferRelativeResize="0"/>
          <p:nvPr/>
        </p:nvPicPr>
        <p:blipFill rotWithShape="1">
          <a:blip r:embed="rId4">
            <a:alphaModFix/>
          </a:blip>
          <a:srcRect b="0" l="0" r="0" t="6950"/>
          <a:stretch/>
        </p:blipFill>
        <p:spPr>
          <a:xfrm>
            <a:off x="1211975" y="2343150"/>
            <a:ext cx="10776726" cy="663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idx="4294967295" type="ctrTitle"/>
          </p:nvPr>
        </p:nvSpPr>
        <p:spPr>
          <a:xfrm>
            <a:off x="1270000" y="3225800"/>
            <a:ext cx="10464900" cy="330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</a:pPr>
            <a:r>
              <a:rPr lang="en-US">
                <a:solidFill>
                  <a:srgbClr val="FFFFFF"/>
                </a:solidFill>
              </a:rPr>
              <a:t>Базовые команды Git</a:t>
            </a:r>
            <a:endParaRPr/>
          </a:p>
        </p:txBody>
      </p:sp>
      <p:pic>
        <p:nvPicPr>
          <p:cNvPr descr="Logo-beeline.png" id="89" name="Google Shape;89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9000" y="508000"/>
            <a:ext cx="1590050" cy="5243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889000" y="508000"/>
            <a:ext cx="11099800" cy="110774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None/>
            </a:pPr>
            <a:r>
              <a:rPr lang="en-US"/>
              <a:t>Мерзавец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889000" y="1778000"/>
            <a:ext cx="11099800" cy="691654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-444500" lvl="0" marL="4445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Arial"/>
              <a:buChar char="•"/>
            </a:pPr>
            <a:r>
              <a:rPr lang="en-US"/>
              <a:t>	I'm an egotistical bastard, so I name all my projects after myself. First Linux, now git. Linus Benedict Torvalds</a:t>
            </a:r>
            <a:endParaRPr/>
          </a:p>
          <a:p>
            <a:pPr indent="-444500" lvl="0" marL="4445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Arial"/>
              <a:buChar char="•"/>
            </a:pPr>
            <a:r>
              <a:rPr lang="en-US"/>
              <a:t>Git was initially a toolkit for a version control system rather than a full user-friendly VCS</a:t>
            </a:r>
            <a:endParaRPr/>
          </a:p>
          <a:p>
            <a:pPr indent="-315594" lvl="0" marL="4445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610"/>
              <a:buChar char="•"/>
            </a:pPr>
            <a:r>
              <a:rPr lang="en-US"/>
              <a:t>Git commands designed to be chained together UNIX-style or called from scripts</a:t>
            </a:r>
            <a:endParaRPr/>
          </a:p>
        </p:txBody>
      </p:sp>
      <p:pic>
        <p:nvPicPr>
          <p:cNvPr descr="logo-beeline-black.png" id="96" name="Google Shape;96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9000" y="8885766"/>
            <a:ext cx="1021734" cy="3369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889000" y="508000"/>
            <a:ext cx="11099700" cy="11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None/>
            </a:pPr>
            <a:r>
              <a:t/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889000" y="2343150"/>
            <a:ext cx="11099700" cy="63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4445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go-beeline-black.png" id="103" name="Google Shape;103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9000" y="8885766"/>
            <a:ext cx="1021734" cy="3369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8775" y="327300"/>
            <a:ext cx="12240151" cy="77688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889000" y="508000"/>
            <a:ext cx="11099700" cy="11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None/>
            </a:pPr>
            <a:r>
              <a:t/>
            </a:r>
            <a:endParaRPr/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889000" y="2343150"/>
            <a:ext cx="11099700" cy="63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4445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go-beeline-black.png" id="111" name="Google Shape;111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9000" y="8885766"/>
            <a:ext cx="1021734" cy="3369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6325" y="507999"/>
            <a:ext cx="11312146" cy="841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889000" y="508000"/>
            <a:ext cx="11099700" cy="11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None/>
            </a:pPr>
            <a:r>
              <a:t/>
            </a:r>
            <a:endParaRPr/>
          </a:p>
        </p:txBody>
      </p:sp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889000" y="2343150"/>
            <a:ext cx="11099700" cy="63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4445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go-beeline-black.png" id="119" name="Google Shape;119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9000" y="8885766"/>
            <a:ext cx="1021734" cy="3369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89000" y="662005"/>
            <a:ext cx="10712450" cy="783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