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3"/>
  </p:notesMasterIdLst>
  <p:sldIdLst>
    <p:sldId id="256" r:id="rId2"/>
    <p:sldId id="257" r:id="rId3"/>
    <p:sldId id="293" r:id="rId4"/>
    <p:sldId id="292" r:id="rId5"/>
    <p:sldId id="295" r:id="rId6"/>
    <p:sldId id="296" r:id="rId7"/>
    <p:sldId id="294" r:id="rId8"/>
    <p:sldId id="307" r:id="rId9"/>
    <p:sldId id="308" r:id="rId10"/>
    <p:sldId id="309" r:id="rId11"/>
    <p:sldId id="310" r:id="rId12"/>
    <p:sldId id="297" r:id="rId13"/>
    <p:sldId id="298" r:id="rId14"/>
    <p:sldId id="299" r:id="rId15"/>
    <p:sldId id="300" r:id="rId16"/>
    <p:sldId id="301" r:id="rId17"/>
    <p:sldId id="302" r:id="rId18"/>
    <p:sldId id="303" r:id="rId19"/>
    <p:sldId id="305" r:id="rId20"/>
    <p:sldId id="304" r:id="rId21"/>
    <p:sldId id="306" r:id="rId22"/>
  </p:sldIdLst>
  <p:sldSz cx="9144000" cy="5143500" type="screen16x9"/>
  <p:notesSz cx="6858000" cy="9144000"/>
  <p:embeddedFontLst>
    <p:embeddedFont>
      <p:font typeface="Fjalla One" panose="020B0604020202020204" charset="0"/>
      <p:regular r:id="rId24"/>
    </p:embeddedFont>
    <p:embeddedFont>
      <p:font typeface="Barlow Semi Condensed" panose="020B0604020202020204" charset="0"/>
      <p:regular r:id="rId25"/>
      <p:bold r:id="rId26"/>
      <p:italic r:id="rId27"/>
      <p:boldItalic r:id="rId28"/>
    </p:embeddedFont>
    <p:embeddedFont>
      <p:font typeface="Barlow Semi Condensed Medium"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09FEA8A-D3F1-4D3F-A69B-EF1CC6FA44B8}">
  <a:tblStyle styleId="{109FEA8A-D3F1-4D3F-A69B-EF1CC6FA44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25" autoAdjust="0"/>
    <p:restoredTop sz="94660"/>
  </p:normalViewPr>
  <p:slideViewPr>
    <p:cSldViewPr snapToGrid="0">
      <p:cViewPr varScale="1">
        <p:scale>
          <a:sx n="108" d="100"/>
          <a:sy n="108" d="100"/>
        </p:scale>
        <p:origin x="1123"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13d7927e9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13d7927e9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3638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13d7927e9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13d7927e9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086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13d7927e9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13d7927e9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830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13d7927e9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13d7927e9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4583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13d7927e9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13d7927e9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741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13d7927e9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13d7927e9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4678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13d7927e9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13d7927e9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7356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13d7927e9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13d7927e9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8127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13d7927e9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13d7927e9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1164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13d7927e9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13d7927e9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9817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13d7927e9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13d7927e9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13d7927e9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13d7927e9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5688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13d7927e9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13d7927e9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0940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13d7927e9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13d7927e9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266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13d7927e9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13d7927e9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613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13d7927e9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13d7927e9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8339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13d7927e9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13d7927e9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957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13d7927e9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13d7927e9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8952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13d7927e9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13d7927e9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4791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13d7927e9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13d7927e9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4057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83350" y="920100"/>
            <a:ext cx="3363300" cy="24801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50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83500" y="3400200"/>
            <a:ext cx="3363300" cy="82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1"/>
              </a:buClr>
              <a:buSzPts val="2800"/>
              <a:buFont typeface="Barlow Semi Condensed Medium"/>
              <a:buNone/>
              <a:defRPr sz="23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1" name="Google Shape;11;p2"/>
          <p:cNvCxnSpPr/>
          <p:nvPr/>
        </p:nvCxnSpPr>
        <p:spPr>
          <a:xfrm rot="10800000">
            <a:off x="363599" y="2645134"/>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2" name="Google Shape;12;p2"/>
          <p:cNvGrpSpPr/>
          <p:nvPr/>
        </p:nvGrpSpPr>
        <p:grpSpPr>
          <a:xfrm>
            <a:off x="72674" y="4273009"/>
            <a:ext cx="581800" cy="582350"/>
            <a:chOff x="8064275" y="887850"/>
            <a:chExt cx="581800" cy="582350"/>
          </a:xfrm>
        </p:grpSpPr>
        <p:sp>
          <p:nvSpPr>
            <p:cNvPr id="13" name="Google Shape;13;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217561" y="3701434"/>
            <a:ext cx="292025" cy="292575"/>
            <a:chOff x="7353050" y="316275"/>
            <a:chExt cx="292025" cy="292575"/>
          </a:xfrm>
        </p:grpSpPr>
        <p:sp>
          <p:nvSpPr>
            <p:cNvPr id="20" name="Google Shape;20;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276086" y="3193309"/>
            <a:ext cx="175000" cy="175000"/>
            <a:chOff x="8792300" y="321275"/>
            <a:chExt cx="175000" cy="175000"/>
          </a:xfrm>
        </p:grpSpPr>
        <p:sp>
          <p:nvSpPr>
            <p:cNvPr id="25" name="Google Shape;25;p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rot="10800000">
            <a:off x="479461" y="3116984"/>
            <a:ext cx="175013" cy="27000"/>
            <a:chOff x="5662375" y="212375"/>
            <a:chExt cx="175013" cy="27000"/>
          </a:xfrm>
        </p:grpSpPr>
        <p:sp>
          <p:nvSpPr>
            <p:cNvPr id="30" name="Google Shape;30;p2"/>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a:off x="788100" y="208488"/>
            <a:ext cx="175013" cy="27000"/>
            <a:chOff x="5662375" y="212375"/>
            <a:chExt cx="175013" cy="27000"/>
          </a:xfrm>
        </p:grpSpPr>
        <p:sp>
          <p:nvSpPr>
            <p:cNvPr id="34" name="Google Shape;34;p2"/>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7" name="Google Shape;37;p2"/>
          <p:cNvCxnSpPr/>
          <p:nvPr/>
        </p:nvCxnSpPr>
        <p:spPr>
          <a:xfrm rot="10800000">
            <a:off x="369299" y="613"/>
            <a:ext cx="0" cy="2160900"/>
          </a:xfrm>
          <a:prstGeom prst="straightConnector1">
            <a:avLst/>
          </a:prstGeom>
          <a:noFill/>
          <a:ln w="9525" cap="flat" cmpd="sng">
            <a:solidFill>
              <a:srgbClr val="595959"/>
            </a:solidFill>
            <a:prstDash val="solid"/>
            <a:round/>
            <a:headEnd type="none" w="med" len="med"/>
            <a:tailEnd type="none" w="med" len="med"/>
          </a:ln>
        </p:spPr>
      </p:cxnSp>
      <p:sp>
        <p:nvSpPr>
          <p:cNvPr id="38" name="Google Shape;38;p2"/>
          <p:cNvSpPr/>
          <p:nvPr/>
        </p:nvSpPr>
        <p:spPr>
          <a:xfrm rot="10800000">
            <a:off x="323099" y="466859"/>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10800000">
            <a:off x="323099" y="1114409"/>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flipH="1">
            <a:off x="7100575" y="59700"/>
            <a:ext cx="2111600" cy="1158225"/>
            <a:chOff x="5448900" y="672213"/>
            <a:chExt cx="2111600" cy="1158225"/>
          </a:xfrm>
        </p:grpSpPr>
        <p:cxnSp>
          <p:nvCxnSpPr>
            <p:cNvPr id="41" name="Google Shape;41;p2"/>
            <p:cNvCxnSpPr/>
            <p:nvPr/>
          </p:nvCxnSpPr>
          <p:spPr>
            <a:xfrm>
              <a:off x="6240300" y="986013"/>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2" name="Google Shape;42;p2"/>
            <p:cNvCxnSpPr/>
            <p:nvPr/>
          </p:nvCxnSpPr>
          <p:spPr>
            <a:xfrm rot="10800000" flipH="1">
              <a:off x="5448900" y="994038"/>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3" name="Google Shape;43;p2"/>
            <p:cNvGrpSpPr/>
            <p:nvPr/>
          </p:nvGrpSpPr>
          <p:grpSpPr>
            <a:xfrm rot="10800000">
              <a:off x="5948300" y="714538"/>
              <a:ext cx="581800" cy="582350"/>
              <a:chOff x="8064275" y="887850"/>
              <a:chExt cx="581800" cy="582350"/>
            </a:xfrm>
          </p:grpSpPr>
          <p:sp>
            <p:nvSpPr>
              <p:cNvPr id="44" name="Google Shape;4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rot="10800000">
              <a:off x="7268475" y="1360363"/>
              <a:ext cx="292025" cy="292575"/>
              <a:chOff x="7353050" y="316275"/>
              <a:chExt cx="292025" cy="292575"/>
            </a:xfrm>
          </p:grpSpPr>
          <p:sp>
            <p:nvSpPr>
              <p:cNvPr id="51" name="Google Shape;5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rot="10800000">
              <a:off x="5661425" y="1419163"/>
              <a:ext cx="175000" cy="175000"/>
              <a:chOff x="8792300" y="321275"/>
              <a:chExt cx="175000" cy="175000"/>
            </a:xfrm>
          </p:grpSpPr>
          <p:sp>
            <p:nvSpPr>
              <p:cNvPr id="56" name="Google Shape;56;p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rot="10800000">
              <a:off x="5929312" y="1625938"/>
              <a:ext cx="175013" cy="27000"/>
              <a:chOff x="5662375" y="212375"/>
              <a:chExt cx="175013" cy="27000"/>
            </a:xfrm>
          </p:grpSpPr>
          <p:sp>
            <p:nvSpPr>
              <p:cNvPr id="61" name="Google Shape;61;p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2"/>
            <p:cNvGrpSpPr/>
            <p:nvPr/>
          </p:nvGrpSpPr>
          <p:grpSpPr>
            <a:xfrm rot="10800000">
              <a:off x="6503012" y="672213"/>
              <a:ext cx="175013" cy="27000"/>
              <a:chOff x="5662375" y="212375"/>
              <a:chExt cx="175013" cy="27000"/>
            </a:xfrm>
          </p:grpSpPr>
          <p:sp>
            <p:nvSpPr>
              <p:cNvPr id="65" name="Google Shape;65;p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5"/>
        <p:cNvGrpSpPr/>
        <p:nvPr/>
      </p:nvGrpSpPr>
      <p:grpSpPr>
        <a:xfrm>
          <a:off x="0" y="0"/>
          <a:ext cx="0" cy="0"/>
          <a:chOff x="0" y="0"/>
          <a:chExt cx="0" cy="0"/>
        </a:xfrm>
      </p:grpSpPr>
      <p:grpSp>
        <p:nvGrpSpPr>
          <p:cNvPr id="556" name="Google Shape;556;p11"/>
          <p:cNvGrpSpPr/>
          <p:nvPr/>
        </p:nvGrpSpPr>
        <p:grpSpPr>
          <a:xfrm rot="10800000">
            <a:off x="1954823" y="1124844"/>
            <a:ext cx="5234354" cy="3069144"/>
            <a:chOff x="1098425" y="237675"/>
            <a:chExt cx="5358675" cy="5174750"/>
          </a:xfrm>
        </p:grpSpPr>
        <p:sp>
          <p:nvSpPr>
            <p:cNvPr id="557" name="Google Shape;55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11"/>
          <p:cNvSpPr txBox="1">
            <a:spLocks noGrp="1"/>
          </p:cNvSpPr>
          <p:nvPr>
            <p:ph type="subTitle" idx="1"/>
          </p:nvPr>
        </p:nvSpPr>
        <p:spPr>
          <a:xfrm>
            <a:off x="3227832" y="2816352"/>
            <a:ext cx="2679300" cy="658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561" name="Google Shape;56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62" name="Google Shape;56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63" name="Google Shape;56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64" name="Google Shape;56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65" name="Google Shape;565;p11"/>
          <p:cNvGrpSpPr/>
          <p:nvPr/>
        </p:nvGrpSpPr>
        <p:grpSpPr>
          <a:xfrm rot="5400000" flipH="1">
            <a:off x="7407333" y="1284925"/>
            <a:ext cx="581800" cy="582350"/>
            <a:chOff x="8064275" y="887850"/>
            <a:chExt cx="581800" cy="582350"/>
          </a:xfrm>
        </p:grpSpPr>
        <p:sp>
          <p:nvSpPr>
            <p:cNvPr id="566" name="Google Shape;56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1"/>
          <p:cNvGrpSpPr/>
          <p:nvPr/>
        </p:nvGrpSpPr>
        <p:grpSpPr>
          <a:xfrm rot="5400000" flipH="1">
            <a:off x="7869720" y="2754200"/>
            <a:ext cx="292025" cy="292575"/>
            <a:chOff x="7353050" y="316275"/>
            <a:chExt cx="292025" cy="292575"/>
          </a:xfrm>
        </p:grpSpPr>
        <p:sp>
          <p:nvSpPr>
            <p:cNvPr id="573" name="Google Shape;57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11"/>
          <p:cNvGrpSpPr/>
          <p:nvPr/>
        </p:nvGrpSpPr>
        <p:grpSpPr>
          <a:xfrm rot="5400000" flipH="1">
            <a:off x="8012458" y="178175"/>
            <a:ext cx="175000" cy="175000"/>
            <a:chOff x="8792300" y="321275"/>
            <a:chExt cx="175000" cy="175000"/>
          </a:xfrm>
        </p:grpSpPr>
        <p:sp>
          <p:nvSpPr>
            <p:cNvPr id="578" name="Google Shape;57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582;p11"/>
          <p:cNvGrpSpPr/>
          <p:nvPr/>
        </p:nvGrpSpPr>
        <p:grpSpPr>
          <a:xfrm rot="5400000">
            <a:off x="7551683" y="3879926"/>
            <a:ext cx="293111" cy="293388"/>
            <a:chOff x="3164039" y="430875"/>
            <a:chExt cx="293111" cy="293388"/>
          </a:xfrm>
        </p:grpSpPr>
        <p:sp>
          <p:nvSpPr>
            <p:cNvPr id="583" name="Google Shape;58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11"/>
          <p:cNvGrpSpPr/>
          <p:nvPr/>
        </p:nvGrpSpPr>
        <p:grpSpPr>
          <a:xfrm rot="5400000" flipH="1">
            <a:off x="8259052" y="323144"/>
            <a:ext cx="175013" cy="27000"/>
            <a:chOff x="5662375" y="212375"/>
            <a:chExt cx="175013" cy="27000"/>
          </a:xfrm>
        </p:grpSpPr>
        <p:sp>
          <p:nvSpPr>
            <p:cNvPr id="590" name="Google Shape;59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3" name="Google Shape;59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94" name="Google Shape;59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95" name="Google Shape;59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96" name="Google Shape;596;p11"/>
          <p:cNvGrpSpPr/>
          <p:nvPr/>
        </p:nvGrpSpPr>
        <p:grpSpPr>
          <a:xfrm rot="5400000">
            <a:off x="621475" y="4062025"/>
            <a:ext cx="581800" cy="582350"/>
            <a:chOff x="8064275" y="887850"/>
            <a:chExt cx="581800" cy="582350"/>
          </a:xfrm>
        </p:grpSpPr>
        <p:sp>
          <p:nvSpPr>
            <p:cNvPr id="597" name="Google Shape;59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11"/>
          <p:cNvGrpSpPr/>
          <p:nvPr/>
        </p:nvGrpSpPr>
        <p:grpSpPr>
          <a:xfrm rot="5400000">
            <a:off x="1482825" y="3350800"/>
            <a:ext cx="292025" cy="292575"/>
            <a:chOff x="7353050" y="316275"/>
            <a:chExt cx="292025" cy="292575"/>
          </a:xfrm>
        </p:grpSpPr>
        <p:sp>
          <p:nvSpPr>
            <p:cNvPr id="604" name="Google Shape;60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 name="Google Shape;608;p11"/>
          <p:cNvGrpSpPr/>
          <p:nvPr/>
        </p:nvGrpSpPr>
        <p:grpSpPr>
          <a:xfrm rot="5400000">
            <a:off x="1595125" y="4790325"/>
            <a:ext cx="175000" cy="175000"/>
            <a:chOff x="8792300" y="321275"/>
            <a:chExt cx="175000" cy="175000"/>
          </a:xfrm>
        </p:grpSpPr>
        <p:sp>
          <p:nvSpPr>
            <p:cNvPr id="609" name="Google Shape;60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 name="Google Shape;61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9" name="Google Shape;619;p11"/>
          <p:cNvGrpSpPr/>
          <p:nvPr/>
        </p:nvGrpSpPr>
        <p:grpSpPr>
          <a:xfrm rot="5400000">
            <a:off x="1701119" y="1515381"/>
            <a:ext cx="175013" cy="27000"/>
            <a:chOff x="5662375" y="212375"/>
            <a:chExt cx="175013" cy="27000"/>
          </a:xfrm>
        </p:grpSpPr>
        <p:sp>
          <p:nvSpPr>
            <p:cNvPr id="620" name="Google Shape;62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11"/>
          <p:cNvGrpSpPr/>
          <p:nvPr/>
        </p:nvGrpSpPr>
        <p:grpSpPr>
          <a:xfrm rot="5400000">
            <a:off x="1819519" y="4562081"/>
            <a:ext cx="175013" cy="27000"/>
            <a:chOff x="5662375" y="212375"/>
            <a:chExt cx="175013" cy="27000"/>
          </a:xfrm>
        </p:grpSpPr>
        <p:sp>
          <p:nvSpPr>
            <p:cNvPr id="624" name="Google Shape;62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 name="Google Shape;627;p11"/>
          <p:cNvGrpSpPr/>
          <p:nvPr/>
        </p:nvGrpSpPr>
        <p:grpSpPr>
          <a:xfrm rot="5400000">
            <a:off x="408594" y="4140781"/>
            <a:ext cx="175013" cy="27000"/>
            <a:chOff x="5662375" y="212375"/>
            <a:chExt cx="175013" cy="27000"/>
          </a:xfrm>
        </p:grpSpPr>
        <p:sp>
          <p:nvSpPr>
            <p:cNvPr id="628" name="Google Shape;62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1" name="Google Shape;631;p11"/>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grpSp>
        <p:nvGrpSpPr>
          <p:cNvPr id="69" name="Google Shape;69;p3"/>
          <p:cNvGrpSpPr/>
          <p:nvPr/>
        </p:nvGrpSpPr>
        <p:grpSpPr>
          <a:xfrm>
            <a:off x="2132649" y="713253"/>
            <a:ext cx="4878702" cy="3717004"/>
            <a:chOff x="399425" y="238125"/>
            <a:chExt cx="6810025" cy="5187000"/>
          </a:xfrm>
        </p:grpSpPr>
        <p:sp>
          <p:nvSpPr>
            <p:cNvPr id="70" name="Google Shape;70;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3" name="Google Shape;73;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74" name="Google Shape;74;p3"/>
          <p:cNvSpPr txBox="1">
            <a:spLocks noGrp="1"/>
          </p:cNvSpPr>
          <p:nvPr>
            <p:ph type="subTitle" idx="1"/>
          </p:nvPr>
        </p:nvSpPr>
        <p:spPr>
          <a:xfrm>
            <a:off x="2973225" y="2999232"/>
            <a:ext cx="32004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75" name="Google Shape;75;p3"/>
          <p:cNvGrpSpPr/>
          <p:nvPr/>
        </p:nvGrpSpPr>
        <p:grpSpPr>
          <a:xfrm>
            <a:off x="432850" y="0"/>
            <a:ext cx="8278300" cy="5165700"/>
            <a:chOff x="432850" y="0"/>
            <a:chExt cx="8278300" cy="5165700"/>
          </a:xfrm>
        </p:grpSpPr>
        <p:cxnSp>
          <p:nvCxnSpPr>
            <p:cNvPr id="76" name="Google Shape;76;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7" name="Google Shape;77;p3"/>
            <p:cNvGrpSpPr/>
            <p:nvPr/>
          </p:nvGrpSpPr>
          <p:grpSpPr>
            <a:xfrm>
              <a:off x="8129350" y="4292175"/>
              <a:ext cx="581800" cy="582350"/>
              <a:chOff x="8064275" y="887850"/>
              <a:chExt cx="581800" cy="582350"/>
            </a:xfrm>
          </p:grpSpPr>
          <p:sp>
            <p:nvSpPr>
              <p:cNvPr id="78" name="Google Shape;78;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84;p3"/>
            <p:cNvGrpSpPr/>
            <p:nvPr/>
          </p:nvGrpSpPr>
          <p:grpSpPr>
            <a:xfrm>
              <a:off x="8274238" y="3720600"/>
              <a:ext cx="292025" cy="292575"/>
              <a:chOff x="7353050" y="316275"/>
              <a:chExt cx="292025" cy="292575"/>
            </a:xfrm>
          </p:grpSpPr>
          <p:sp>
            <p:nvSpPr>
              <p:cNvPr id="85" name="Google Shape;85;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3"/>
            <p:cNvGrpSpPr/>
            <p:nvPr/>
          </p:nvGrpSpPr>
          <p:grpSpPr>
            <a:xfrm>
              <a:off x="8332763" y="3212475"/>
              <a:ext cx="175000" cy="175000"/>
              <a:chOff x="8792300" y="321275"/>
              <a:chExt cx="175000" cy="175000"/>
            </a:xfrm>
          </p:grpSpPr>
          <p:sp>
            <p:nvSpPr>
              <p:cNvPr id="90" name="Google Shape;90;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 name="Google Shape;94;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95" name="Google Shape;95;p3"/>
            <p:cNvGrpSpPr/>
            <p:nvPr/>
          </p:nvGrpSpPr>
          <p:grpSpPr>
            <a:xfrm rot="10800000">
              <a:off x="432850" y="291788"/>
              <a:ext cx="581800" cy="582350"/>
              <a:chOff x="8064275" y="887850"/>
              <a:chExt cx="581800" cy="582350"/>
            </a:xfrm>
          </p:grpSpPr>
          <p:sp>
            <p:nvSpPr>
              <p:cNvPr id="96" name="Google Shape;96;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rot="10800000">
              <a:off x="577738" y="1153138"/>
              <a:ext cx="292025" cy="292575"/>
              <a:chOff x="7353050" y="316275"/>
              <a:chExt cx="292025" cy="292575"/>
            </a:xfrm>
          </p:grpSpPr>
          <p:sp>
            <p:nvSpPr>
              <p:cNvPr id="103" name="Google Shape;103;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3"/>
            <p:cNvGrpSpPr/>
            <p:nvPr/>
          </p:nvGrpSpPr>
          <p:grpSpPr>
            <a:xfrm rot="10800000">
              <a:off x="636238" y="1778838"/>
              <a:ext cx="175000" cy="175000"/>
              <a:chOff x="8792300" y="321275"/>
              <a:chExt cx="175000" cy="175000"/>
            </a:xfrm>
          </p:grpSpPr>
          <p:sp>
            <p:nvSpPr>
              <p:cNvPr id="108" name="Google Shape;108;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3"/>
            <p:cNvGrpSpPr/>
            <p:nvPr/>
          </p:nvGrpSpPr>
          <p:grpSpPr>
            <a:xfrm>
              <a:off x="432850" y="2003163"/>
              <a:ext cx="175013" cy="27000"/>
              <a:chOff x="5662375" y="212375"/>
              <a:chExt cx="175013" cy="27000"/>
            </a:xfrm>
          </p:grpSpPr>
          <p:sp>
            <p:nvSpPr>
              <p:cNvPr id="113" name="Google Shape;113;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788100" y="208488"/>
              <a:ext cx="175013" cy="27000"/>
              <a:chOff x="5662375" y="212375"/>
              <a:chExt cx="175013" cy="27000"/>
            </a:xfrm>
          </p:grpSpPr>
          <p:sp>
            <p:nvSpPr>
              <p:cNvPr id="117" name="Google Shape;117;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3"/>
            <p:cNvGrpSpPr/>
            <p:nvPr/>
          </p:nvGrpSpPr>
          <p:grpSpPr>
            <a:xfrm>
              <a:off x="8129350" y="4988725"/>
              <a:ext cx="175013" cy="27000"/>
              <a:chOff x="5662375" y="212375"/>
              <a:chExt cx="175013" cy="27000"/>
            </a:xfrm>
          </p:grpSpPr>
          <p:sp>
            <p:nvSpPr>
              <p:cNvPr id="121" name="Google Shape;121;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3"/>
            <p:cNvGrpSpPr/>
            <p:nvPr/>
          </p:nvGrpSpPr>
          <p:grpSpPr>
            <a:xfrm>
              <a:off x="8497550" y="3429425"/>
              <a:ext cx="175013" cy="27000"/>
              <a:chOff x="5662375" y="212375"/>
              <a:chExt cx="175013" cy="27000"/>
            </a:xfrm>
          </p:grpSpPr>
          <p:sp>
            <p:nvSpPr>
              <p:cNvPr id="125" name="Google Shape;125;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8" name="Google Shape;128;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29" name="Google Shape;129;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30" name="Google Shape;130;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4"/>
        <p:cNvGrpSpPr/>
        <p:nvPr/>
      </p:nvGrpSpPr>
      <p:grpSpPr>
        <a:xfrm>
          <a:off x="0" y="0"/>
          <a:ext cx="0" cy="0"/>
          <a:chOff x="0" y="0"/>
          <a:chExt cx="0" cy="0"/>
        </a:xfrm>
      </p:grpSpPr>
      <p:sp>
        <p:nvSpPr>
          <p:cNvPr id="135" name="Google Shape;135;p4"/>
          <p:cNvSpPr txBox="1">
            <a:spLocks noGrp="1"/>
          </p:cNvSpPr>
          <p:nvPr>
            <p:ph type="subTitle" idx="1"/>
          </p:nvPr>
        </p:nvSpPr>
        <p:spPr>
          <a:xfrm>
            <a:off x="1287900" y="1398000"/>
            <a:ext cx="6568200" cy="3210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nSpc>
                <a:spcPct val="115000"/>
              </a:lnSpc>
              <a:spcBef>
                <a:spcPts val="1600"/>
              </a:spcBef>
              <a:spcAft>
                <a:spcPts val="0"/>
              </a:spcAft>
              <a:buNone/>
              <a:defRPr>
                <a:solidFill>
                  <a:schemeClr val="dk2"/>
                </a:solidFill>
                <a:latin typeface="Barlow Semi Condensed"/>
                <a:ea typeface="Barlow Semi Condensed"/>
                <a:cs typeface="Barlow Semi Condensed"/>
                <a:sym typeface="Barlow Semi Condensed"/>
              </a:defRPr>
            </a:lvl2pPr>
            <a:lvl3pPr lvl="2" rtl="0">
              <a:lnSpc>
                <a:spcPct val="115000"/>
              </a:lnSpc>
              <a:spcBef>
                <a:spcPts val="1600"/>
              </a:spcBef>
              <a:spcAft>
                <a:spcPts val="0"/>
              </a:spcAft>
              <a:buNone/>
              <a:defRPr>
                <a:solidFill>
                  <a:schemeClr val="dk2"/>
                </a:solidFill>
                <a:latin typeface="Barlow Semi Condensed"/>
                <a:ea typeface="Barlow Semi Condensed"/>
                <a:cs typeface="Barlow Semi Condensed"/>
                <a:sym typeface="Barlow Semi Condensed"/>
              </a:defRPr>
            </a:lvl3pPr>
            <a:lvl4pPr lvl="3" rtl="0">
              <a:lnSpc>
                <a:spcPct val="115000"/>
              </a:lnSpc>
              <a:spcBef>
                <a:spcPts val="1600"/>
              </a:spcBef>
              <a:spcAft>
                <a:spcPts val="0"/>
              </a:spcAft>
              <a:buNone/>
              <a:defRPr>
                <a:solidFill>
                  <a:schemeClr val="dk2"/>
                </a:solidFill>
                <a:latin typeface="Barlow Semi Condensed"/>
                <a:ea typeface="Barlow Semi Condensed"/>
                <a:cs typeface="Barlow Semi Condensed"/>
                <a:sym typeface="Barlow Semi Condensed"/>
              </a:defRPr>
            </a:lvl4pPr>
            <a:lvl5pPr lvl="4" rtl="0">
              <a:lnSpc>
                <a:spcPct val="115000"/>
              </a:lnSpc>
              <a:spcBef>
                <a:spcPts val="1600"/>
              </a:spcBef>
              <a:spcAft>
                <a:spcPts val="0"/>
              </a:spcAft>
              <a:buNone/>
              <a:defRPr>
                <a:solidFill>
                  <a:schemeClr val="dk2"/>
                </a:solidFill>
                <a:latin typeface="Barlow Semi Condensed"/>
                <a:ea typeface="Barlow Semi Condensed"/>
                <a:cs typeface="Barlow Semi Condensed"/>
                <a:sym typeface="Barlow Semi Condensed"/>
              </a:defRPr>
            </a:lvl5pPr>
            <a:lvl6pPr lvl="5" rtl="0">
              <a:lnSpc>
                <a:spcPct val="115000"/>
              </a:lnSpc>
              <a:spcBef>
                <a:spcPts val="1600"/>
              </a:spcBef>
              <a:spcAft>
                <a:spcPts val="0"/>
              </a:spcAft>
              <a:buNone/>
              <a:defRPr>
                <a:solidFill>
                  <a:schemeClr val="dk2"/>
                </a:solidFill>
                <a:latin typeface="Barlow Semi Condensed"/>
                <a:ea typeface="Barlow Semi Condensed"/>
                <a:cs typeface="Barlow Semi Condensed"/>
                <a:sym typeface="Barlow Semi Condensed"/>
              </a:defRPr>
            </a:lvl6pPr>
            <a:lvl7pPr lvl="6" rtl="0">
              <a:lnSpc>
                <a:spcPct val="115000"/>
              </a:lnSpc>
              <a:spcBef>
                <a:spcPts val="1600"/>
              </a:spcBef>
              <a:spcAft>
                <a:spcPts val="0"/>
              </a:spcAft>
              <a:buNone/>
              <a:defRPr>
                <a:solidFill>
                  <a:schemeClr val="dk2"/>
                </a:solidFill>
                <a:latin typeface="Barlow Semi Condensed"/>
                <a:ea typeface="Barlow Semi Condensed"/>
                <a:cs typeface="Barlow Semi Condensed"/>
                <a:sym typeface="Barlow Semi Condensed"/>
              </a:defRPr>
            </a:lvl7pPr>
            <a:lvl8pPr lvl="7" rtl="0">
              <a:lnSpc>
                <a:spcPct val="115000"/>
              </a:lnSpc>
              <a:spcBef>
                <a:spcPts val="1600"/>
              </a:spcBef>
              <a:spcAft>
                <a:spcPts val="0"/>
              </a:spcAft>
              <a:buNone/>
              <a:defRPr>
                <a:solidFill>
                  <a:schemeClr val="dk2"/>
                </a:solidFill>
                <a:latin typeface="Barlow Semi Condensed"/>
                <a:ea typeface="Barlow Semi Condensed"/>
                <a:cs typeface="Barlow Semi Condensed"/>
                <a:sym typeface="Barlow Semi Condensed"/>
              </a:defRPr>
            </a:lvl8pPr>
            <a:lvl9pPr lvl="8" rtl="0">
              <a:lnSpc>
                <a:spcPct val="115000"/>
              </a:lnSpc>
              <a:spcBef>
                <a:spcPts val="1600"/>
              </a:spcBef>
              <a:spcAft>
                <a:spcPts val="160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36" name="Google Shape;136;p4"/>
          <p:cNvGrpSpPr/>
          <p:nvPr/>
        </p:nvGrpSpPr>
        <p:grpSpPr>
          <a:xfrm>
            <a:off x="4484494" y="4433000"/>
            <a:ext cx="175013" cy="27000"/>
            <a:chOff x="5662375" y="212375"/>
            <a:chExt cx="175013" cy="27000"/>
          </a:xfrm>
        </p:grpSpPr>
        <p:sp>
          <p:nvSpPr>
            <p:cNvPr id="137" name="Google Shape;137;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4"/>
          <p:cNvSpPr txBox="1">
            <a:spLocks noGrp="1"/>
          </p:cNvSpPr>
          <p:nvPr>
            <p:ph type="title"/>
          </p:nvPr>
        </p:nvSpPr>
        <p:spPr>
          <a:xfrm>
            <a:off x="713225" y="539500"/>
            <a:ext cx="771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141" name="Google Shape;141;p4"/>
          <p:cNvCxnSpPr/>
          <p:nvPr/>
        </p:nvCxnSpPr>
        <p:spPr>
          <a:xfrm rot="10800000">
            <a:off x="8716750"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42" name="Google Shape;142;p4"/>
          <p:cNvGrpSpPr/>
          <p:nvPr/>
        </p:nvGrpSpPr>
        <p:grpSpPr>
          <a:xfrm>
            <a:off x="8425825" y="4292175"/>
            <a:ext cx="581800" cy="582350"/>
            <a:chOff x="8064275" y="887850"/>
            <a:chExt cx="581800" cy="582350"/>
          </a:xfrm>
        </p:grpSpPr>
        <p:sp>
          <p:nvSpPr>
            <p:cNvPr id="143" name="Google Shape;143;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4"/>
          <p:cNvGrpSpPr/>
          <p:nvPr/>
        </p:nvGrpSpPr>
        <p:grpSpPr>
          <a:xfrm>
            <a:off x="8570713" y="3720600"/>
            <a:ext cx="292025" cy="292575"/>
            <a:chOff x="7353050" y="316275"/>
            <a:chExt cx="292025" cy="292575"/>
          </a:xfrm>
        </p:grpSpPr>
        <p:sp>
          <p:nvSpPr>
            <p:cNvPr id="150" name="Google Shape;150;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4"/>
          <p:cNvGrpSpPr/>
          <p:nvPr/>
        </p:nvGrpSpPr>
        <p:grpSpPr>
          <a:xfrm>
            <a:off x="8629238" y="3212475"/>
            <a:ext cx="175000" cy="175000"/>
            <a:chOff x="8792300" y="321275"/>
            <a:chExt cx="175000" cy="175000"/>
          </a:xfrm>
        </p:grpSpPr>
        <p:sp>
          <p:nvSpPr>
            <p:cNvPr id="155" name="Google Shape;155;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9" name="Google Shape;159;p4"/>
          <p:cNvCxnSpPr/>
          <p:nvPr/>
        </p:nvCxnSpPr>
        <p:spPr>
          <a:xfrm>
            <a:off x="427250"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0" name="Google Shape;160;p4"/>
          <p:cNvGrpSpPr/>
          <p:nvPr/>
        </p:nvGrpSpPr>
        <p:grpSpPr>
          <a:xfrm rot="10800000">
            <a:off x="136375" y="291788"/>
            <a:ext cx="581800" cy="582350"/>
            <a:chOff x="8064275" y="887850"/>
            <a:chExt cx="581800" cy="582350"/>
          </a:xfrm>
        </p:grpSpPr>
        <p:sp>
          <p:nvSpPr>
            <p:cNvPr id="161" name="Google Shape;161;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4"/>
          <p:cNvGrpSpPr/>
          <p:nvPr/>
        </p:nvGrpSpPr>
        <p:grpSpPr>
          <a:xfrm rot="10800000">
            <a:off x="281263" y="1153138"/>
            <a:ext cx="292025" cy="292575"/>
            <a:chOff x="7353050" y="316275"/>
            <a:chExt cx="292025" cy="292575"/>
          </a:xfrm>
        </p:grpSpPr>
        <p:sp>
          <p:nvSpPr>
            <p:cNvPr id="168" name="Google Shape;168;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4"/>
          <p:cNvGrpSpPr/>
          <p:nvPr/>
        </p:nvGrpSpPr>
        <p:grpSpPr>
          <a:xfrm rot="10800000">
            <a:off x="339763" y="1778838"/>
            <a:ext cx="175000" cy="175000"/>
            <a:chOff x="8792300" y="321275"/>
            <a:chExt cx="175000" cy="175000"/>
          </a:xfrm>
        </p:grpSpPr>
        <p:sp>
          <p:nvSpPr>
            <p:cNvPr id="173" name="Google Shape;173;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4"/>
          <p:cNvGrpSpPr/>
          <p:nvPr/>
        </p:nvGrpSpPr>
        <p:grpSpPr>
          <a:xfrm>
            <a:off x="136375" y="2003163"/>
            <a:ext cx="175013" cy="27000"/>
            <a:chOff x="5662375" y="212375"/>
            <a:chExt cx="175013" cy="27000"/>
          </a:xfrm>
        </p:grpSpPr>
        <p:sp>
          <p:nvSpPr>
            <p:cNvPr id="178" name="Google Shape;17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4"/>
          <p:cNvGrpSpPr/>
          <p:nvPr/>
        </p:nvGrpSpPr>
        <p:grpSpPr>
          <a:xfrm>
            <a:off x="491625" y="208488"/>
            <a:ext cx="175013" cy="27000"/>
            <a:chOff x="5662375" y="212375"/>
            <a:chExt cx="175013" cy="27000"/>
          </a:xfrm>
        </p:grpSpPr>
        <p:sp>
          <p:nvSpPr>
            <p:cNvPr id="182" name="Google Shape;18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4"/>
          <p:cNvGrpSpPr/>
          <p:nvPr/>
        </p:nvGrpSpPr>
        <p:grpSpPr>
          <a:xfrm>
            <a:off x="8425825" y="4988725"/>
            <a:ext cx="175013" cy="27000"/>
            <a:chOff x="5662375" y="212375"/>
            <a:chExt cx="175013" cy="27000"/>
          </a:xfrm>
        </p:grpSpPr>
        <p:sp>
          <p:nvSpPr>
            <p:cNvPr id="186" name="Google Shape;18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4"/>
          <p:cNvGrpSpPr/>
          <p:nvPr/>
        </p:nvGrpSpPr>
        <p:grpSpPr>
          <a:xfrm>
            <a:off x="8794025" y="3429425"/>
            <a:ext cx="175013" cy="27000"/>
            <a:chOff x="5662375" y="212375"/>
            <a:chExt cx="175013" cy="27000"/>
          </a:xfrm>
        </p:grpSpPr>
        <p:sp>
          <p:nvSpPr>
            <p:cNvPr id="190" name="Google Shape;190;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3" name="Google Shape;193;p4"/>
          <p:cNvCxnSpPr/>
          <p:nvPr/>
        </p:nvCxnSpPr>
        <p:spPr>
          <a:xfrm>
            <a:off x="8703700"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94" name="Google Shape;194;p4"/>
          <p:cNvCxnSpPr/>
          <p:nvPr/>
        </p:nvCxnSpPr>
        <p:spPr>
          <a:xfrm>
            <a:off x="421550"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95" name="Google Shape;195;p4"/>
          <p:cNvSpPr/>
          <p:nvPr/>
        </p:nvSpPr>
        <p:spPr>
          <a:xfrm>
            <a:off x="375350"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375350"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8657500"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8657500"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9"/>
        <p:cNvGrpSpPr/>
        <p:nvPr/>
      </p:nvGrpSpPr>
      <p:grpSpPr>
        <a:xfrm>
          <a:off x="0" y="0"/>
          <a:ext cx="0" cy="0"/>
          <a:chOff x="0" y="0"/>
          <a:chExt cx="0" cy="0"/>
        </a:xfrm>
      </p:grpSpPr>
      <p:sp>
        <p:nvSpPr>
          <p:cNvPr id="200" name="Google Shape;200;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201" name="Google Shape;201;p5"/>
          <p:cNvSpPr txBox="1">
            <a:spLocks noGrp="1"/>
          </p:cNvSpPr>
          <p:nvPr>
            <p:ph type="subTitle" idx="1"/>
          </p:nvPr>
        </p:nvSpPr>
        <p:spPr>
          <a:xfrm>
            <a:off x="4956048" y="2532888"/>
            <a:ext cx="2084700" cy="136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202" name="Google Shape;202;p5"/>
          <p:cNvSpPr txBox="1">
            <a:spLocks noGrp="1"/>
          </p:cNvSpPr>
          <p:nvPr>
            <p:ph type="subTitle" idx="2"/>
          </p:nvPr>
        </p:nvSpPr>
        <p:spPr>
          <a:xfrm>
            <a:off x="2093976" y="2532888"/>
            <a:ext cx="2084700" cy="136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203" name="Google Shape;203;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1200"/>
              </a:spcBef>
              <a:spcAft>
                <a:spcPts val="0"/>
              </a:spcAft>
              <a:buNone/>
              <a:defRPr sz="1600">
                <a:solidFill>
                  <a:schemeClr val="accent1"/>
                </a:solidFill>
              </a:defRPr>
            </a:lvl2pPr>
            <a:lvl3pPr lvl="2" algn="ctr" rtl="0">
              <a:spcBef>
                <a:spcPts val="1200"/>
              </a:spcBef>
              <a:spcAft>
                <a:spcPts val="0"/>
              </a:spcAft>
              <a:buNone/>
              <a:defRPr sz="1600">
                <a:solidFill>
                  <a:schemeClr val="accent1"/>
                </a:solidFill>
              </a:defRPr>
            </a:lvl3pPr>
            <a:lvl4pPr lvl="3" algn="ctr" rtl="0">
              <a:spcBef>
                <a:spcPts val="1200"/>
              </a:spcBef>
              <a:spcAft>
                <a:spcPts val="0"/>
              </a:spcAft>
              <a:buNone/>
              <a:defRPr sz="1600">
                <a:solidFill>
                  <a:schemeClr val="accent1"/>
                </a:solidFill>
              </a:defRPr>
            </a:lvl4pPr>
            <a:lvl5pPr lvl="4" algn="ctr" rtl="0">
              <a:spcBef>
                <a:spcPts val="1200"/>
              </a:spcBef>
              <a:spcAft>
                <a:spcPts val="0"/>
              </a:spcAft>
              <a:buNone/>
              <a:defRPr sz="1600">
                <a:solidFill>
                  <a:schemeClr val="accent1"/>
                </a:solidFill>
              </a:defRPr>
            </a:lvl5pPr>
            <a:lvl6pPr lvl="5" algn="ctr" rtl="0">
              <a:spcBef>
                <a:spcPts val="1200"/>
              </a:spcBef>
              <a:spcAft>
                <a:spcPts val="0"/>
              </a:spcAft>
              <a:buNone/>
              <a:defRPr sz="1600">
                <a:solidFill>
                  <a:schemeClr val="accent1"/>
                </a:solidFill>
              </a:defRPr>
            </a:lvl6pPr>
            <a:lvl7pPr lvl="6" algn="ctr" rtl="0">
              <a:spcBef>
                <a:spcPts val="1200"/>
              </a:spcBef>
              <a:spcAft>
                <a:spcPts val="0"/>
              </a:spcAft>
              <a:buNone/>
              <a:defRPr sz="1600">
                <a:solidFill>
                  <a:schemeClr val="accent1"/>
                </a:solidFill>
              </a:defRPr>
            </a:lvl7pPr>
            <a:lvl8pPr lvl="7" algn="ctr" rtl="0">
              <a:spcBef>
                <a:spcPts val="1200"/>
              </a:spcBef>
              <a:spcAft>
                <a:spcPts val="0"/>
              </a:spcAft>
              <a:buNone/>
              <a:defRPr sz="1600">
                <a:solidFill>
                  <a:schemeClr val="accent1"/>
                </a:solidFill>
              </a:defRPr>
            </a:lvl8pPr>
            <a:lvl9pPr lvl="8" algn="ctr" rtl="0">
              <a:spcBef>
                <a:spcPts val="1200"/>
              </a:spcBef>
              <a:spcAft>
                <a:spcPts val="1200"/>
              </a:spcAft>
              <a:buNone/>
              <a:defRPr sz="1600">
                <a:solidFill>
                  <a:schemeClr val="accent1"/>
                </a:solidFill>
              </a:defRPr>
            </a:lvl9pPr>
          </a:lstStyle>
          <a:p>
            <a:endParaRPr/>
          </a:p>
        </p:txBody>
      </p:sp>
      <p:sp>
        <p:nvSpPr>
          <p:cNvPr id="204" name="Google Shape;204;p5"/>
          <p:cNvSpPr txBox="1">
            <a:spLocks noGrp="1"/>
          </p:cNvSpPr>
          <p:nvPr>
            <p:ph type="subTitle" idx="4"/>
          </p:nvPr>
        </p:nvSpPr>
        <p:spPr>
          <a:xfrm>
            <a:off x="2093976" y="2203704"/>
            <a:ext cx="2084700" cy="310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1200"/>
              </a:spcBef>
              <a:spcAft>
                <a:spcPts val="0"/>
              </a:spcAft>
              <a:buNone/>
              <a:defRPr sz="1600">
                <a:solidFill>
                  <a:schemeClr val="accent1"/>
                </a:solidFill>
              </a:defRPr>
            </a:lvl2pPr>
            <a:lvl3pPr lvl="2" algn="ctr" rtl="0">
              <a:spcBef>
                <a:spcPts val="1200"/>
              </a:spcBef>
              <a:spcAft>
                <a:spcPts val="0"/>
              </a:spcAft>
              <a:buNone/>
              <a:defRPr sz="1600">
                <a:solidFill>
                  <a:schemeClr val="accent1"/>
                </a:solidFill>
              </a:defRPr>
            </a:lvl3pPr>
            <a:lvl4pPr lvl="3" algn="ctr" rtl="0">
              <a:spcBef>
                <a:spcPts val="1200"/>
              </a:spcBef>
              <a:spcAft>
                <a:spcPts val="0"/>
              </a:spcAft>
              <a:buNone/>
              <a:defRPr sz="1600">
                <a:solidFill>
                  <a:schemeClr val="accent1"/>
                </a:solidFill>
              </a:defRPr>
            </a:lvl4pPr>
            <a:lvl5pPr lvl="4" algn="ctr" rtl="0">
              <a:spcBef>
                <a:spcPts val="1200"/>
              </a:spcBef>
              <a:spcAft>
                <a:spcPts val="0"/>
              </a:spcAft>
              <a:buNone/>
              <a:defRPr sz="1600">
                <a:solidFill>
                  <a:schemeClr val="accent1"/>
                </a:solidFill>
              </a:defRPr>
            </a:lvl5pPr>
            <a:lvl6pPr lvl="5" algn="ctr" rtl="0">
              <a:spcBef>
                <a:spcPts val="1200"/>
              </a:spcBef>
              <a:spcAft>
                <a:spcPts val="0"/>
              </a:spcAft>
              <a:buNone/>
              <a:defRPr sz="1600">
                <a:solidFill>
                  <a:schemeClr val="accent1"/>
                </a:solidFill>
              </a:defRPr>
            </a:lvl6pPr>
            <a:lvl7pPr lvl="6" algn="ctr" rtl="0">
              <a:spcBef>
                <a:spcPts val="1200"/>
              </a:spcBef>
              <a:spcAft>
                <a:spcPts val="0"/>
              </a:spcAft>
              <a:buNone/>
              <a:defRPr sz="1600">
                <a:solidFill>
                  <a:schemeClr val="accent1"/>
                </a:solidFill>
              </a:defRPr>
            </a:lvl7pPr>
            <a:lvl8pPr lvl="7" algn="ctr" rtl="0">
              <a:spcBef>
                <a:spcPts val="1200"/>
              </a:spcBef>
              <a:spcAft>
                <a:spcPts val="0"/>
              </a:spcAft>
              <a:buNone/>
              <a:defRPr sz="1600">
                <a:solidFill>
                  <a:schemeClr val="accent1"/>
                </a:solidFill>
              </a:defRPr>
            </a:lvl8pPr>
            <a:lvl9pPr lvl="8" algn="ctr" rtl="0">
              <a:spcBef>
                <a:spcPts val="1200"/>
              </a:spcBef>
              <a:spcAft>
                <a:spcPts val="1200"/>
              </a:spcAft>
              <a:buNone/>
              <a:defRPr sz="1600">
                <a:solidFill>
                  <a:schemeClr val="accent1"/>
                </a:solidFill>
              </a:defRPr>
            </a:lvl9pPr>
          </a:lstStyle>
          <a:p>
            <a:endParaRPr/>
          </a:p>
        </p:txBody>
      </p:sp>
      <p:sp>
        <p:nvSpPr>
          <p:cNvPr id="205" name="Google Shape;205;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06" name="Google Shape;206;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207" name="Google Shape;207;p5"/>
          <p:cNvGrpSpPr/>
          <p:nvPr/>
        </p:nvGrpSpPr>
        <p:grpSpPr>
          <a:xfrm>
            <a:off x="432850" y="0"/>
            <a:ext cx="8278300" cy="5165700"/>
            <a:chOff x="432850" y="0"/>
            <a:chExt cx="8278300" cy="5165700"/>
          </a:xfrm>
        </p:grpSpPr>
        <p:cxnSp>
          <p:nvCxnSpPr>
            <p:cNvPr id="208" name="Google Shape;208;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9" name="Google Shape;209;p5"/>
            <p:cNvGrpSpPr/>
            <p:nvPr/>
          </p:nvGrpSpPr>
          <p:grpSpPr>
            <a:xfrm>
              <a:off x="8129350" y="4292175"/>
              <a:ext cx="581800" cy="582350"/>
              <a:chOff x="8064275" y="887850"/>
              <a:chExt cx="581800" cy="582350"/>
            </a:xfrm>
          </p:grpSpPr>
          <p:sp>
            <p:nvSpPr>
              <p:cNvPr id="210" name="Google Shape;210;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5"/>
            <p:cNvGrpSpPr/>
            <p:nvPr/>
          </p:nvGrpSpPr>
          <p:grpSpPr>
            <a:xfrm>
              <a:off x="8274238" y="3720600"/>
              <a:ext cx="292025" cy="292575"/>
              <a:chOff x="7353050" y="316275"/>
              <a:chExt cx="292025" cy="292575"/>
            </a:xfrm>
          </p:grpSpPr>
          <p:sp>
            <p:nvSpPr>
              <p:cNvPr id="217" name="Google Shape;217;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a:off x="8332763" y="3212475"/>
              <a:ext cx="175000" cy="175000"/>
              <a:chOff x="8792300" y="321275"/>
              <a:chExt cx="175000" cy="175000"/>
            </a:xfrm>
          </p:grpSpPr>
          <p:sp>
            <p:nvSpPr>
              <p:cNvPr id="222" name="Google Shape;222;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26" name="Google Shape;226;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27" name="Google Shape;227;p5"/>
            <p:cNvGrpSpPr/>
            <p:nvPr/>
          </p:nvGrpSpPr>
          <p:grpSpPr>
            <a:xfrm rot="10800000">
              <a:off x="432850" y="291788"/>
              <a:ext cx="581800" cy="582350"/>
              <a:chOff x="8064275" y="887850"/>
              <a:chExt cx="581800" cy="582350"/>
            </a:xfrm>
          </p:grpSpPr>
          <p:sp>
            <p:nvSpPr>
              <p:cNvPr id="228" name="Google Shape;228;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5"/>
            <p:cNvGrpSpPr/>
            <p:nvPr/>
          </p:nvGrpSpPr>
          <p:grpSpPr>
            <a:xfrm rot="10800000">
              <a:off x="577738" y="1153138"/>
              <a:ext cx="292025" cy="292575"/>
              <a:chOff x="7353050" y="316275"/>
              <a:chExt cx="292025" cy="292575"/>
            </a:xfrm>
          </p:grpSpPr>
          <p:sp>
            <p:nvSpPr>
              <p:cNvPr id="235" name="Google Shape;235;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5"/>
            <p:cNvGrpSpPr/>
            <p:nvPr/>
          </p:nvGrpSpPr>
          <p:grpSpPr>
            <a:xfrm rot="10800000">
              <a:off x="636238" y="1778838"/>
              <a:ext cx="175000" cy="175000"/>
              <a:chOff x="8792300" y="321275"/>
              <a:chExt cx="175000" cy="175000"/>
            </a:xfrm>
          </p:grpSpPr>
          <p:sp>
            <p:nvSpPr>
              <p:cNvPr id="240" name="Google Shape;240;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5"/>
            <p:cNvGrpSpPr/>
            <p:nvPr/>
          </p:nvGrpSpPr>
          <p:grpSpPr>
            <a:xfrm>
              <a:off x="432850" y="2003163"/>
              <a:ext cx="175013" cy="27000"/>
              <a:chOff x="5662375" y="212375"/>
              <a:chExt cx="175013" cy="27000"/>
            </a:xfrm>
          </p:grpSpPr>
          <p:sp>
            <p:nvSpPr>
              <p:cNvPr id="245" name="Google Shape;24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5"/>
            <p:cNvGrpSpPr/>
            <p:nvPr/>
          </p:nvGrpSpPr>
          <p:grpSpPr>
            <a:xfrm>
              <a:off x="788100" y="208488"/>
              <a:ext cx="175013" cy="27000"/>
              <a:chOff x="5662375" y="212375"/>
              <a:chExt cx="175013" cy="27000"/>
            </a:xfrm>
          </p:grpSpPr>
          <p:sp>
            <p:nvSpPr>
              <p:cNvPr id="249" name="Google Shape;24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5"/>
            <p:cNvGrpSpPr/>
            <p:nvPr/>
          </p:nvGrpSpPr>
          <p:grpSpPr>
            <a:xfrm>
              <a:off x="8129350" y="4988725"/>
              <a:ext cx="175013" cy="27000"/>
              <a:chOff x="5662375" y="212375"/>
              <a:chExt cx="175013" cy="27000"/>
            </a:xfrm>
          </p:grpSpPr>
          <p:sp>
            <p:nvSpPr>
              <p:cNvPr id="253" name="Google Shape;25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5"/>
            <p:cNvGrpSpPr/>
            <p:nvPr/>
          </p:nvGrpSpPr>
          <p:grpSpPr>
            <a:xfrm>
              <a:off x="8497550" y="3429425"/>
              <a:ext cx="175013" cy="27000"/>
              <a:chOff x="5662375" y="212375"/>
              <a:chExt cx="175013" cy="27000"/>
            </a:xfrm>
          </p:grpSpPr>
          <p:sp>
            <p:nvSpPr>
              <p:cNvPr id="257" name="Google Shape;257;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0" name="Google Shape;260;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61" name="Google Shape;261;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62" name="Google Shape;262;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6"/>
        <p:cNvGrpSpPr/>
        <p:nvPr/>
      </p:nvGrpSpPr>
      <p:grpSpPr>
        <a:xfrm>
          <a:off x="0" y="0"/>
          <a:ext cx="0" cy="0"/>
          <a:chOff x="0" y="0"/>
          <a:chExt cx="0" cy="0"/>
        </a:xfrm>
      </p:grpSpPr>
      <p:sp>
        <p:nvSpPr>
          <p:cNvPr id="267" name="Google Shape;267;p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grpSp>
        <p:nvGrpSpPr>
          <p:cNvPr id="268" name="Google Shape;268;p6"/>
          <p:cNvGrpSpPr/>
          <p:nvPr/>
        </p:nvGrpSpPr>
        <p:grpSpPr>
          <a:xfrm flipH="1">
            <a:off x="480412" y="170875"/>
            <a:ext cx="175013" cy="27000"/>
            <a:chOff x="5662375" y="212375"/>
            <a:chExt cx="175013" cy="27000"/>
          </a:xfrm>
        </p:grpSpPr>
        <p:sp>
          <p:nvSpPr>
            <p:cNvPr id="269" name="Google Shape;269;p6"/>
            <p:cNvSpPr/>
            <p:nvPr/>
          </p:nvSpPr>
          <p:spPr>
            <a:xfrm>
              <a:off x="5662375" y="212375"/>
              <a:ext cx="27000" cy="27000"/>
            </a:xfrm>
            <a:prstGeom prst="ellipse">
              <a:avLst/>
            </a:pr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5736381" y="212375"/>
              <a:ext cx="27000" cy="27000"/>
            </a:xfrm>
            <a:prstGeom prst="ellipse">
              <a:avLst/>
            </a:pr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6"/>
            <p:cNvSpPr/>
            <p:nvPr/>
          </p:nvSpPr>
          <p:spPr>
            <a:xfrm>
              <a:off x="5810388" y="212375"/>
              <a:ext cx="27000" cy="27000"/>
            </a:xfrm>
            <a:prstGeom prst="ellipse">
              <a:avLst/>
            </a:pr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2" name="Google Shape;272;p6"/>
          <p:cNvCxnSpPr/>
          <p:nvPr/>
        </p:nvCxnSpPr>
        <p:spPr>
          <a:xfrm rot="10800000" flipH="1">
            <a:off x="582471" y="199663"/>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273" name="Google Shape;273;p6"/>
          <p:cNvCxnSpPr/>
          <p:nvPr/>
        </p:nvCxnSpPr>
        <p:spPr>
          <a:xfrm>
            <a:off x="-4" y="-23937"/>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274" name="Google Shape;274;p6"/>
          <p:cNvGrpSpPr/>
          <p:nvPr/>
        </p:nvGrpSpPr>
        <p:grpSpPr>
          <a:xfrm rot="10800000">
            <a:off x="423746" y="486613"/>
            <a:ext cx="292025" cy="292575"/>
            <a:chOff x="7353050" y="316275"/>
            <a:chExt cx="292025" cy="292575"/>
          </a:xfrm>
        </p:grpSpPr>
        <p:sp>
          <p:nvSpPr>
            <p:cNvPr id="275" name="Google Shape;275;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6"/>
          <p:cNvGrpSpPr/>
          <p:nvPr/>
        </p:nvGrpSpPr>
        <p:grpSpPr>
          <a:xfrm rot="10800000" flipH="1">
            <a:off x="1638735" y="53000"/>
            <a:ext cx="293111" cy="293388"/>
            <a:chOff x="3164039" y="430875"/>
            <a:chExt cx="293111" cy="293388"/>
          </a:xfrm>
        </p:grpSpPr>
        <p:sp>
          <p:nvSpPr>
            <p:cNvPr id="280" name="Google Shape;280;p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6" name="Google Shape;286;p6"/>
          <p:cNvCxnSpPr/>
          <p:nvPr/>
        </p:nvCxnSpPr>
        <p:spPr>
          <a:xfrm rot="10800000">
            <a:off x="7250850" y="262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287" name="Google Shape;287;p6"/>
          <p:cNvCxnSpPr/>
          <p:nvPr/>
        </p:nvCxnSpPr>
        <p:spPr>
          <a:xfrm flipH="1">
            <a:off x="8407950" y="-39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288" name="Google Shape;288;p6"/>
          <p:cNvGrpSpPr/>
          <p:nvPr/>
        </p:nvGrpSpPr>
        <p:grpSpPr>
          <a:xfrm>
            <a:off x="8118150" y="493925"/>
            <a:ext cx="581800" cy="582350"/>
            <a:chOff x="8064275" y="887850"/>
            <a:chExt cx="581800" cy="582350"/>
          </a:xfrm>
        </p:grpSpPr>
        <p:sp>
          <p:nvSpPr>
            <p:cNvPr id="289" name="Google Shape;289;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6"/>
          <p:cNvGrpSpPr/>
          <p:nvPr/>
        </p:nvGrpSpPr>
        <p:grpSpPr>
          <a:xfrm>
            <a:off x="7087750" y="137875"/>
            <a:ext cx="292025" cy="292575"/>
            <a:chOff x="7353050" y="316275"/>
            <a:chExt cx="292025" cy="292575"/>
          </a:xfrm>
        </p:grpSpPr>
        <p:sp>
          <p:nvSpPr>
            <p:cNvPr id="296" name="Google Shape;296;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6"/>
          <p:cNvGrpSpPr/>
          <p:nvPr/>
        </p:nvGrpSpPr>
        <p:grpSpPr>
          <a:xfrm>
            <a:off x="8811825" y="196650"/>
            <a:ext cx="175000" cy="175000"/>
            <a:chOff x="8792300" y="321275"/>
            <a:chExt cx="175000" cy="175000"/>
          </a:xfrm>
        </p:grpSpPr>
        <p:sp>
          <p:nvSpPr>
            <p:cNvPr id="301" name="Google Shape;301;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6"/>
          <p:cNvGrpSpPr/>
          <p:nvPr/>
        </p:nvGrpSpPr>
        <p:grpSpPr>
          <a:xfrm>
            <a:off x="8543925" y="137875"/>
            <a:ext cx="175013" cy="27000"/>
            <a:chOff x="5662375" y="212375"/>
            <a:chExt cx="175013" cy="27000"/>
          </a:xfrm>
        </p:grpSpPr>
        <p:sp>
          <p:nvSpPr>
            <p:cNvPr id="306" name="Google Shape;30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6"/>
          <p:cNvGrpSpPr/>
          <p:nvPr/>
        </p:nvGrpSpPr>
        <p:grpSpPr>
          <a:xfrm>
            <a:off x="7970225" y="1091600"/>
            <a:ext cx="175013" cy="27000"/>
            <a:chOff x="5662375" y="212375"/>
            <a:chExt cx="175013" cy="27000"/>
          </a:xfrm>
        </p:grpSpPr>
        <p:sp>
          <p:nvSpPr>
            <p:cNvPr id="310" name="Google Shape;31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3"/>
        <p:cNvGrpSpPr/>
        <p:nvPr/>
      </p:nvGrpSpPr>
      <p:grpSpPr>
        <a:xfrm>
          <a:off x="0" y="0"/>
          <a:ext cx="0" cy="0"/>
          <a:chOff x="0" y="0"/>
          <a:chExt cx="0" cy="0"/>
        </a:xfrm>
      </p:grpSpPr>
      <p:sp>
        <p:nvSpPr>
          <p:cNvPr id="314" name="Google Shape;314;p7"/>
          <p:cNvSpPr txBox="1">
            <a:spLocks noGrp="1"/>
          </p:cNvSpPr>
          <p:nvPr>
            <p:ph type="subTitle" idx="1"/>
          </p:nvPr>
        </p:nvSpPr>
        <p:spPr>
          <a:xfrm>
            <a:off x="804672" y="1984248"/>
            <a:ext cx="3291900" cy="137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15" name="Google Shape;31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rtl="0">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rtl="0">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rtl="0">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rtl="0">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rtl="0">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rtl="0">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rtl="0">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rtl="0">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16" name="Google Shape;31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17" name="Google Shape;31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18" name="Google Shape;31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19" name="Google Shape;319;p7"/>
          <p:cNvGrpSpPr/>
          <p:nvPr/>
        </p:nvGrpSpPr>
        <p:grpSpPr>
          <a:xfrm flipH="1">
            <a:off x="499400" y="959675"/>
            <a:ext cx="581800" cy="582350"/>
            <a:chOff x="8064275" y="887850"/>
            <a:chExt cx="581800" cy="582350"/>
          </a:xfrm>
        </p:grpSpPr>
        <p:sp>
          <p:nvSpPr>
            <p:cNvPr id="320" name="Google Shape;32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326;p7"/>
          <p:cNvGrpSpPr/>
          <p:nvPr/>
        </p:nvGrpSpPr>
        <p:grpSpPr>
          <a:xfrm flipH="1">
            <a:off x="1500400" y="388100"/>
            <a:ext cx="292025" cy="292575"/>
            <a:chOff x="7353050" y="316275"/>
            <a:chExt cx="292025" cy="292575"/>
          </a:xfrm>
        </p:grpSpPr>
        <p:sp>
          <p:nvSpPr>
            <p:cNvPr id="327" name="Google Shape;32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7"/>
          <p:cNvGrpSpPr/>
          <p:nvPr/>
        </p:nvGrpSpPr>
        <p:grpSpPr>
          <a:xfrm flipH="1">
            <a:off x="3527112" y="361100"/>
            <a:ext cx="175013" cy="27000"/>
            <a:chOff x="5662375" y="212375"/>
            <a:chExt cx="175013" cy="27000"/>
          </a:xfrm>
        </p:grpSpPr>
        <p:sp>
          <p:nvSpPr>
            <p:cNvPr id="338" name="Google Shape;33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 name="Google Shape;341;p7"/>
          <p:cNvGrpSpPr/>
          <p:nvPr/>
        </p:nvGrpSpPr>
        <p:grpSpPr>
          <a:xfrm flipH="1">
            <a:off x="480412" y="242700"/>
            <a:ext cx="175013" cy="27000"/>
            <a:chOff x="5662375" y="212375"/>
            <a:chExt cx="175013" cy="27000"/>
          </a:xfrm>
        </p:grpSpPr>
        <p:sp>
          <p:nvSpPr>
            <p:cNvPr id="342" name="Google Shape;34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7"/>
          <p:cNvGrpSpPr/>
          <p:nvPr/>
        </p:nvGrpSpPr>
        <p:grpSpPr>
          <a:xfrm flipH="1">
            <a:off x="901712" y="1653625"/>
            <a:ext cx="175013" cy="27000"/>
            <a:chOff x="5662375" y="212375"/>
            <a:chExt cx="175013" cy="27000"/>
          </a:xfrm>
        </p:grpSpPr>
        <p:sp>
          <p:nvSpPr>
            <p:cNvPr id="346" name="Google Shape;34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49" name="Google Shape;34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50" name="Google Shape;35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51" name="Google Shape;351;p7"/>
          <p:cNvGrpSpPr/>
          <p:nvPr/>
        </p:nvGrpSpPr>
        <p:grpSpPr>
          <a:xfrm rot="10800000">
            <a:off x="499400" y="3940925"/>
            <a:ext cx="581800" cy="582350"/>
            <a:chOff x="8064275" y="887850"/>
            <a:chExt cx="581800" cy="582350"/>
          </a:xfrm>
        </p:grpSpPr>
        <p:sp>
          <p:nvSpPr>
            <p:cNvPr id="352" name="Google Shape;35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1819575" y="4586750"/>
            <a:ext cx="292025" cy="292575"/>
            <a:chOff x="7353050" y="316275"/>
            <a:chExt cx="292025" cy="292575"/>
          </a:xfrm>
        </p:grpSpPr>
        <p:sp>
          <p:nvSpPr>
            <p:cNvPr id="359" name="Google Shape;35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7"/>
          <p:cNvGrpSpPr/>
          <p:nvPr/>
        </p:nvGrpSpPr>
        <p:grpSpPr>
          <a:xfrm rot="10800000">
            <a:off x="212525" y="4645550"/>
            <a:ext cx="175000" cy="175000"/>
            <a:chOff x="8792300" y="321275"/>
            <a:chExt cx="175000" cy="175000"/>
          </a:xfrm>
        </p:grpSpPr>
        <p:sp>
          <p:nvSpPr>
            <p:cNvPr id="364" name="Google Shape;36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7"/>
          <p:cNvGrpSpPr/>
          <p:nvPr/>
        </p:nvGrpSpPr>
        <p:grpSpPr>
          <a:xfrm rot="10800000">
            <a:off x="480412" y="4852325"/>
            <a:ext cx="175013" cy="27000"/>
            <a:chOff x="5662375" y="212375"/>
            <a:chExt cx="175013" cy="27000"/>
          </a:xfrm>
        </p:grpSpPr>
        <p:sp>
          <p:nvSpPr>
            <p:cNvPr id="369" name="Google Shape;36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 name="Google Shape;372;p7"/>
          <p:cNvGrpSpPr/>
          <p:nvPr/>
        </p:nvGrpSpPr>
        <p:grpSpPr>
          <a:xfrm rot="10800000">
            <a:off x="1054112" y="3898600"/>
            <a:ext cx="175013" cy="27000"/>
            <a:chOff x="5662375" y="212375"/>
            <a:chExt cx="175013" cy="27000"/>
          </a:xfrm>
        </p:grpSpPr>
        <p:sp>
          <p:nvSpPr>
            <p:cNvPr id="373" name="Google Shape;37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6"/>
        <p:cNvGrpSpPr/>
        <p:nvPr/>
      </p:nvGrpSpPr>
      <p:grpSpPr>
        <a:xfrm>
          <a:off x="0" y="0"/>
          <a:ext cx="0" cy="0"/>
          <a:chOff x="0" y="0"/>
          <a:chExt cx="0" cy="0"/>
        </a:xfrm>
      </p:grpSpPr>
      <p:grpSp>
        <p:nvGrpSpPr>
          <p:cNvPr id="377" name="Google Shape;377;p8"/>
          <p:cNvGrpSpPr/>
          <p:nvPr/>
        </p:nvGrpSpPr>
        <p:grpSpPr>
          <a:xfrm>
            <a:off x="1349626" y="598417"/>
            <a:ext cx="6453730" cy="3631136"/>
            <a:chOff x="365750" y="1285025"/>
            <a:chExt cx="6934275" cy="3315500"/>
          </a:xfrm>
        </p:grpSpPr>
        <p:sp>
          <p:nvSpPr>
            <p:cNvPr id="378" name="Google Shape;37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0" name="Google Shape;38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381" name="Google Shape;381;p8"/>
          <p:cNvGrpSpPr/>
          <p:nvPr/>
        </p:nvGrpSpPr>
        <p:grpSpPr>
          <a:xfrm>
            <a:off x="-6867" y="-6625"/>
            <a:ext cx="9152342" cy="5102050"/>
            <a:chOff x="-6867" y="-6625"/>
            <a:chExt cx="9152342" cy="5102050"/>
          </a:xfrm>
        </p:grpSpPr>
        <p:cxnSp>
          <p:nvCxnSpPr>
            <p:cNvPr id="382" name="Google Shape;38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83" name="Google Shape;38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84" name="Google Shape;38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85" name="Google Shape;38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86" name="Google Shape;386;p8"/>
            <p:cNvGrpSpPr/>
            <p:nvPr/>
          </p:nvGrpSpPr>
          <p:grpSpPr>
            <a:xfrm flipH="1">
              <a:off x="1278333" y="4513075"/>
              <a:ext cx="581800" cy="582350"/>
              <a:chOff x="8064275" y="887850"/>
              <a:chExt cx="581800" cy="582350"/>
            </a:xfrm>
          </p:grpSpPr>
          <p:sp>
            <p:nvSpPr>
              <p:cNvPr id="387" name="Google Shape;38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flipH="1">
              <a:off x="2747608" y="4340463"/>
              <a:ext cx="292025" cy="292575"/>
              <a:chOff x="7353050" y="316275"/>
              <a:chExt cx="292025" cy="292575"/>
            </a:xfrm>
          </p:grpSpPr>
          <p:sp>
            <p:nvSpPr>
              <p:cNvPr id="394" name="Google Shape;39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8"/>
            <p:cNvGrpSpPr/>
            <p:nvPr/>
          </p:nvGrpSpPr>
          <p:grpSpPr>
            <a:xfrm flipH="1">
              <a:off x="171308" y="4315025"/>
              <a:ext cx="175000" cy="175000"/>
              <a:chOff x="8792300" y="321275"/>
              <a:chExt cx="175000" cy="175000"/>
            </a:xfrm>
          </p:grpSpPr>
          <p:sp>
            <p:nvSpPr>
              <p:cNvPr id="399" name="Google Shape;39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8"/>
            <p:cNvGrpSpPr/>
            <p:nvPr/>
          </p:nvGrpSpPr>
          <p:grpSpPr>
            <a:xfrm>
              <a:off x="3873197" y="4657550"/>
              <a:ext cx="293111" cy="293388"/>
              <a:chOff x="3164039" y="430875"/>
              <a:chExt cx="293111" cy="293388"/>
            </a:xfrm>
          </p:grpSpPr>
          <p:sp>
            <p:nvSpPr>
              <p:cNvPr id="404" name="Google Shape;40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8"/>
            <p:cNvGrpSpPr/>
            <p:nvPr/>
          </p:nvGrpSpPr>
          <p:grpSpPr>
            <a:xfrm flipH="1">
              <a:off x="242270" y="4142425"/>
              <a:ext cx="175013" cy="27000"/>
              <a:chOff x="5662375" y="212375"/>
              <a:chExt cx="175013" cy="27000"/>
            </a:xfrm>
          </p:grpSpPr>
          <p:sp>
            <p:nvSpPr>
              <p:cNvPr id="411" name="Google Shape;41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4" name="Google Shape;41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15" name="Google Shape;41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16" name="Google Shape;41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17" name="Google Shape;417;p8"/>
            <p:cNvGrpSpPr/>
            <p:nvPr/>
          </p:nvGrpSpPr>
          <p:grpSpPr>
            <a:xfrm>
              <a:off x="8064275" y="1040250"/>
              <a:ext cx="581800" cy="582350"/>
              <a:chOff x="8064275" y="887850"/>
              <a:chExt cx="581800" cy="582350"/>
            </a:xfrm>
          </p:grpSpPr>
          <p:sp>
            <p:nvSpPr>
              <p:cNvPr id="418" name="Google Shape;41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8"/>
            <p:cNvGrpSpPr/>
            <p:nvPr/>
          </p:nvGrpSpPr>
          <p:grpSpPr>
            <a:xfrm>
              <a:off x="7353050" y="316275"/>
              <a:ext cx="292025" cy="292575"/>
              <a:chOff x="7353050" y="316275"/>
              <a:chExt cx="292025" cy="292575"/>
            </a:xfrm>
          </p:grpSpPr>
          <p:sp>
            <p:nvSpPr>
              <p:cNvPr id="425" name="Google Shape;42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8"/>
            <p:cNvGrpSpPr/>
            <p:nvPr/>
          </p:nvGrpSpPr>
          <p:grpSpPr>
            <a:xfrm>
              <a:off x="8792300" y="321275"/>
              <a:ext cx="175000" cy="175000"/>
              <a:chOff x="8792300" y="321275"/>
              <a:chExt cx="175000" cy="175000"/>
            </a:xfrm>
          </p:grpSpPr>
          <p:sp>
            <p:nvSpPr>
              <p:cNvPr id="430" name="Google Shape;43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4" name="Google Shape;43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0" name="Google Shape;440;p8"/>
            <p:cNvGrpSpPr/>
            <p:nvPr/>
          </p:nvGrpSpPr>
          <p:grpSpPr>
            <a:xfrm>
              <a:off x="8490050" y="170875"/>
              <a:ext cx="175013" cy="27000"/>
              <a:chOff x="5662375" y="212375"/>
              <a:chExt cx="175013" cy="27000"/>
            </a:xfrm>
          </p:grpSpPr>
          <p:sp>
            <p:nvSpPr>
              <p:cNvPr id="441" name="Google Shape;44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8"/>
            <p:cNvGrpSpPr/>
            <p:nvPr/>
          </p:nvGrpSpPr>
          <p:grpSpPr>
            <a:xfrm>
              <a:off x="8678350" y="1658000"/>
              <a:ext cx="175013" cy="27000"/>
              <a:chOff x="5662375" y="212375"/>
              <a:chExt cx="175013" cy="27000"/>
            </a:xfrm>
          </p:grpSpPr>
          <p:sp>
            <p:nvSpPr>
              <p:cNvPr id="445" name="Google Shape;44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8"/>
        <p:cNvGrpSpPr/>
        <p:nvPr/>
      </p:nvGrpSpPr>
      <p:grpSpPr>
        <a:xfrm>
          <a:off x="0" y="0"/>
          <a:ext cx="0" cy="0"/>
          <a:chOff x="0" y="0"/>
          <a:chExt cx="0" cy="0"/>
        </a:xfrm>
      </p:grpSpPr>
      <p:sp>
        <p:nvSpPr>
          <p:cNvPr id="449" name="Google Shape;44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50" name="Google Shape;450;p9"/>
          <p:cNvSpPr txBox="1">
            <a:spLocks noGrp="1"/>
          </p:cNvSpPr>
          <p:nvPr>
            <p:ph type="body" idx="1"/>
          </p:nvPr>
        </p:nvSpPr>
        <p:spPr>
          <a:xfrm>
            <a:off x="4899150" y="821850"/>
            <a:ext cx="3096000" cy="3478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51" name="Google Shape;45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52" name="Google Shape;45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53" name="Google Shape;45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54" name="Google Shape;454;p9"/>
          <p:cNvGrpSpPr/>
          <p:nvPr/>
        </p:nvGrpSpPr>
        <p:grpSpPr>
          <a:xfrm flipH="1">
            <a:off x="499400" y="959675"/>
            <a:ext cx="581800" cy="582350"/>
            <a:chOff x="8064275" y="887850"/>
            <a:chExt cx="581800" cy="582350"/>
          </a:xfrm>
        </p:grpSpPr>
        <p:sp>
          <p:nvSpPr>
            <p:cNvPr id="455" name="Google Shape;45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9"/>
          <p:cNvGrpSpPr/>
          <p:nvPr/>
        </p:nvGrpSpPr>
        <p:grpSpPr>
          <a:xfrm flipH="1">
            <a:off x="1500400" y="388100"/>
            <a:ext cx="292025" cy="292575"/>
            <a:chOff x="7353050" y="316275"/>
            <a:chExt cx="292025" cy="292575"/>
          </a:xfrm>
        </p:grpSpPr>
        <p:sp>
          <p:nvSpPr>
            <p:cNvPr id="462" name="Google Shape;46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9"/>
          <p:cNvGrpSpPr/>
          <p:nvPr/>
        </p:nvGrpSpPr>
        <p:grpSpPr>
          <a:xfrm flipH="1">
            <a:off x="3527112" y="361100"/>
            <a:ext cx="175013" cy="27000"/>
            <a:chOff x="5662375" y="212375"/>
            <a:chExt cx="175013" cy="27000"/>
          </a:xfrm>
        </p:grpSpPr>
        <p:sp>
          <p:nvSpPr>
            <p:cNvPr id="473" name="Google Shape;47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9"/>
          <p:cNvGrpSpPr/>
          <p:nvPr/>
        </p:nvGrpSpPr>
        <p:grpSpPr>
          <a:xfrm flipH="1">
            <a:off x="480412" y="242700"/>
            <a:ext cx="175013" cy="27000"/>
            <a:chOff x="5662375" y="212375"/>
            <a:chExt cx="175013" cy="27000"/>
          </a:xfrm>
        </p:grpSpPr>
        <p:sp>
          <p:nvSpPr>
            <p:cNvPr id="477" name="Google Shape;47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 name="Google Shape;480;p9"/>
          <p:cNvGrpSpPr/>
          <p:nvPr/>
        </p:nvGrpSpPr>
        <p:grpSpPr>
          <a:xfrm flipH="1">
            <a:off x="901712" y="1653625"/>
            <a:ext cx="175013" cy="27000"/>
            <a:chOff x="5662375" y="212375"/>
            <a:chExt cx="175013" cy="27000"/>
          </a:xfrm>
        </p:grpSpPr>
        <p:sp>
          <p:nvSpPr>
            <p:cNvPr id="481" name="Google Shape;48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84" name="Google Shape;48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85" name="Google Shape;48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86" name="Google Shape;486;p9"/>
          <p:cNvGrpSpPr/>
          <p:nvPr/>
        </p:nvGrpSpPr>
        <p:grpSpPr>
          <a:xfrm rot="10800000">
            <a:off x="499400" y="3940925"/>
            <a:ext cx="581800" cy="582350"/>
            <a:chOff x="8064275" y="887850"/>
            <a:chExt cx="581800" cy="582350"/>
          </a:xfrm>
        </p:grpSpPr>
        <p:sp>
          <p:nvSpPr>
            <p:cNvPr id="487" name="Google Shape;48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1819575" y="4586750"/>
            <a:ext cx="292025" cy="292575"/>
            <a:chOff x="7353050" y="316275"/>
            <a:chExt cx="292025" cy="292575"/>
          </a:xfrm>
        </p:grpSpPr>
        <p:sp>
          <p:nvSpPr>
            <p:cNvPr id="494" name="Google Shape;49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9"/>
          <p:cNvGrpSpPr/>
          <p:nvPr/>
        </p:nvGrpSpPr>
        <p:grpSpPr>
          <a:xfrm rot="10800000">
            <a:off x="212525" y="4645550"/>
            <a:ext cx="175000" cy="175000"/>
            <a:chOff x="8792300" y="321275"/>
            <a:chExt cx="175000" cy="175000"/>
          </a:xfrm>
        </p:grpSpPr>
        <p:sp>
          <p:nvSpPr>
            <p:cNvPr id="499" name="Google Shape;49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 name="Google Shape;503;p9"/>
          <p:cNvGrpSpPr/>
          <p:nvPr/>
        </p:nvGrpSpPr>
        <p:grpSpPr>
          <a:xfrm rot="10800000">
            <a:off x="480412" y="4852325"/>
            <a:ext cx="175013" cy="27000"/>
            <a:chOff x="5662375" y="212375"/>
            <a:chExt cx="175013" cy="27000"/>
          </a:xfrm>
        </p:grpSpPr>
        <p:sp>
          <p:nvSpPr>
            <p:cNvPr id="504" name="Google Shape;50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9"/>
          <p:cNvGrpSpPr/>
          <p:nvPr/>
        </p:nvGrpSpPr>
        <p:grpSpPr>
          <a:xfrm rot="10800000">
            <a:off x="1054112" y="3898600"/>
            <a:ext cx="175013" cy="27000"/>
            <a:chOff x="5662375" y="212375"/>
            <a:chExt cx="175013" cy="27000"/>
          </a:xfrm>
        </p:grpSpPr>
        <p:sp>
          <p:nvSpPr>
            <p:cNvPr id="508" name="Google Shape;50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1"/>
        <p:cNvGrpSpPr/>
        <p:nvPr/>
      </p:nvGrpSpPr>
      <p:grpSpPr>
        <a:xfrm>
          <a:off x="0" y="0"/>
          <a:ext cx="0" cy="0"/>
          <a:chOff x="0" y="0"/>
          <a:chExt cx="0" cy="0"/>
        </a:xfrm>
      </p:grpSpPr>
      <p:sp>
        <p:nvSpPr>
          <p:cNvPr id="512" name="Google Shape;512;p10"/>
          <p:cNvSpPr txBox="1">
            <a:spLocks noGrp="1"/>
          </p:cNvSpPr>
          <p:nvPr>
            <p:ph type="body" idx="1"/>
          </p:nvPr>
        </p:nvSpPr>
        <p:spPr>
          <a:xfrm>
            <a:off x="1122050" y="1947672"/>
            <a:ext cx="2788800" cy="13626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600"/>
            </a:lvl1pPr>
            <a:lvl2pPr marL="914400" lvl="1" indent="-317500" rtl="0">
              <a:lnSpc>
                <a:spcPct val="100000"/>
              </a:lnSpc>
              <a:spcBef>
                <a:spcPts val="0"/>
              </a:spcBef>
              <a:spcAft>
                <a:spcPts val="0"/>
              </a:spcAft>
              <a:buSzPts val="1400"/>
              <a:buChar char="○"/>
              <a:defRPr sz="1600"/>
            </a:lvl2pPr>
            <a:lvl3pPr marL="1371600" lvl="2" indent="-317500" rtl="0">
              <a:lnSpc>
                <a:spcPct val="100000"/>
              </a:lnSpc>
              <a:spcBef>
                <a:spcPts val="0"/>
              </a:spcBef>
              <a:spcAft>
                <a:spcPts val="0"/>
              </a:spcAft>
              <a:buSzPts val="1400"/>
              <a:buChar char="■"/>
              <a:defRPr sz="1600"/>
            </a:lvl3pPr>
            <a:lvl4pPr marL="1828800" lvl="3" indent="-317500" rtl="0">
              <a:lnSpc>
                <a:spcPct val="100000"/>
              </a:lnSpc>
              <a:spcBef>
                <a:spcPts val="0"/>
              </a:spcBef>
              <a:spcAft>
                <a:spcPts val="0"/>
              </a:spcAft>
              <a:buSzPts val="1400"/>
              <a:buChar char="●"/>
              <a:defRPr sz="1600"/>
            </a:lvl4pPr>
            <a:lvl5pPr marL="2286000" lvl="4" indent="-317500" rtl="0">
              <a:lnSpc>
                <a:spcPct val="100000"/>
              </a:lnSpc>
              <a:spcBef>
                <a:spcPts val="0"/>
              </a:spcBef>
              <a:spcAft>
                <a:spcPts val="0"/>
              </a:spcAft>
              <a:buSzPts val="1400"/>
              <a:buChar char="○"/>
              <a:defRPr sz="1600"/>
            </a:lvl5pPr>
            <a:lvl6pPr marL="2743200" lvl="5" indent="-317500" rtl="0">
              <a:lnSpc>
                <a:spcPct val="100000"/>
              </a:lnSpc>
              <a:spcBef>
                <a:spcPts val="0"/>
              </a:spcBef>
              <a:spcAft>
                <a:spcPts val="0"/>
              </a:spcAft>
              <a:buSzPts val="1400"/>
              <a:buChar char="■"/>
              <a:defRPr sz="1600"/>
            </a:lvl6pPr>
            <a:lvl7pPr marL="3200400" lvl="6" indent="-317500" rtl="0">
              <a:lnSpc>
                <a:spcPct val="100000"/>
              </a:lnSpc>
              <a:spcBef>
                <a:spcPts val="0"/>
              </a:spcBef>
              <a:spcAft>
                <a:spcPts val="0"/>
              </a:spcAft>
              <a:buSzPts val="1400"/>
              <a:buChar char="●"/>
              <a:defRPr sz="1600"/>
            </a:lvl7pPr>
            <a:lvl8pPr marL="3657600" lvl="7" indent="-317500" rtl="0">
              <a:lnSpc>
                <a:spcPct val="100000"/>
              </a:lnSpc>
              <a:spcBef>
                <a:spcPts val="0"/>
              </a:spcBef>
              <a:spcAft>
                <a:spcPts val="0"/>
              </a:spcAft>
              <a:buSzPts val="1400"/>
              <a:buChar char="○"/>
              <a:defRPr sz="1600"/>
            </a:lvl8pPr>
            <a:lvl9pPr marL="4114800" lvl="8" indent="-317500" rtl="0">
              <a:lnSpc>
                <a:spcPct val="100000"/>
              </a:lnSpc>
              <a:spcBef>
                <a:spcPts val="0"/>
              </a:spcBef>
              <a:spcAft>
                <a:spcPts val="0"/>
              </a:spcAft>
              <a:buSzPts val="1400"/>
              <a:buChar char="■"/>
              <a:defRPr sz="1600"/>
            </a:lvl9pPr>
          </a:lstStyle>
          <a:p>
            <a:endParaRPr/>
          </a:p>
        </p:txBody>
      </p:sp>
      <p:sp>
        <p:nvSpPr>
          <p:cNvPr id="513" name="Google Shape;51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14" name="Google Shape;51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15" name="Google Shape;51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16" name="Google Shape;516;p10"/>
          <p:cNvGrpSpPr/>
          <p:nvPr/>
        </p:nvGrpSpPr>
        <p:grpSpPr>
          <a:xfrm flipH="1">
            <a:off x="431725" y="4183775"/>
            <a:ext cx="292025" cy="292575"/>
            <a:chOff x="7353050" y="316275"/>
            <a:chExt cx="292025" cy="292575"/>
          </a:xfrm>
        </p:grpSpPr>
        <p:sp>
          <p:nvSpPr>
            <p:cNvPr id="517" name="Google Shape;51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 name="Google Shape;521;p10"/>
          <p:cNvGrpSpPr/>
          <p:nvPr/>
        </p:nvGrpSpPr>
        <p:grpSpPr>
          <a:xfrm>
            <a:off x="1646714" y="4616575"/>
            <a:ext cx="293111" cy="293388"/>
            <a:chOff x="3164039" y="430875"/>
            <a:chExt cx="293111" cy="293388"/>
          </a:xfrm>
        </p:grpSpPr>
        <p:sp>
          <p:nvSpPr>
            <p:cNvPr id="522" name="Google Shape;52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8" name="Google Shape;52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29" name="Google Shape;52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30" name="Google Shape;530;p10"/>
          <p:cNvGrpSpPr/>
          <p:nvPr/>
        </p:nvGrpSpPr>
        <p:grpSpPr>
          <a:xfrm>
            <a:off x="8064275" y="526925"/>
            <a:ext cx="581800" cy="582350"/>
            <a:chOff x="8064275" y="887850"/>
            <a:chExt cx="581800" cy="582350"/>
          </a:xfrm>
        </p:grpSpPr>
        <p:sp>
          <p:nvSpPr>
            <p:cNvPr id="531" name="Google Shape;53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7033875" y="170875"/>
            <a:ext cx="292025" cy="292575"/>
            <a:chOff x="7353050" y="316275"/>
            <a:chExt cx="292025" cy="292575"/>
          </a:xfrm>
        </p:grpSpPr>
        <p:sp>
          <p:nvSpPr>
            <p:cNvPr id="538" name="Google Shape;53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10"/>
          <p:cNvGrpSpPr/>
          <p:nvPr/>
        </p:nvGrpSpPr>
        <p:grpSpPr>
          <a:xfrm>
            <a:off x="8757950" y="229650"/>
            <a:ext cx="175000" cy="175000"/>
            <a:chOff x="8792300" y="321275"/>
            <a:chExt cx="175000" cy="175000"/>
          </a:xfrm>
        </p:grpSpPr>
        <p:sp>
          <p:nvSpPr>
            <p:cNvPr id="543" name="Google Shape;54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10"/>
          <p:cNvGrpSpPr/>
          <p:nvPr/>
        </p:nvGrpSpPr>
        <p:grpSpPr>
          <a:xfrm>
            <a:off x="8490050" y="170875"/>
            <a:ext cx="175013" cy="27000"/>
            <a:chOff x="5662375" y="212375"/>
            <a:chExt cx="175013" cy="27000"/>
          </a:xfrm>
        </p:grpSpPr>
        <p:sp>
          <p:nvSpPr>
            <p:cNvPr id="548" name="Google Shape;54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10"/>
          <p:cNvGrpSpPr/>
          <p:nvPr/>
        </p:nvGrpSpPr>
        <p:grpSpPr>
          <a:xfrm>
            <a:off x="7916350" y="1124600"/>
            <a:ext cx="175013" cy="27000"/>
            <a:chOff x="5662375" y="212375"/>
            <a:chExt cx="175013" cy="27000"/>
          </a:xfrm>
        </p:grpSpPr>
        <p:sp>
          <p:nvSpPr>
            <p:cNvPr id="552" name="Google Shape;55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261350"/>
            <a:ext cx="7717500" cy="3347100"/>
          </a:xfrm>
          <a:prstGeom prst="rect">
            <a:avLst/>
          </a:prstGeom>
          <a:noFill/>
          <a:ln>
            <a:noFill/>
          </a:ln>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1pPr>
            <a:lvl2pPr marL="914400" lvl="1" indent="-317500" rtl="0">
              <a:lnSpc>
                <a:spcPct val="100000"/>
              </a:lnSpc>
              <a:spcBef>
                <a:spcPts val="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2pPr>
            <a:lvl3pPr marL="1371600" lvl="2" indent="-317500" rtl="0">
              <a:lnSpc>
                <a:spcPct val="100000"/>
              </a:lnSpc>
              <a:spcBef>
                <a:spcPts val="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3pPr>
            <a:lvl4pPr marL="1828800" lvl="3" indent="-317500" rtl="0">
              <a:lnSpc>
                <a:spcPct val="100000"/>
              </a:lnSpc>
              <a:spcBef>
                <a:spcPts val="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4pPr>
            <a:lvl5pPr marL="2286000" lvl="4" indent="-317500" rtl="0">
              <a:lnSpc>
                <a:spcPct val="100000"/>
              </a:lnSpc>
              <a:spcBef>
                <a:spcPts val="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5pPr>
            <a:lvl6pPr marL="2743200" lvl="5" indent="-317500" rtl="0">
              <a:lnSpc>
                <a:spcPct val="100000"/>
              </a:lnSpc>
              <a:spcBef>
                <a:spcPts val="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6pPr>
            <a:lvl7pPr marL="3200400" lvl="6" indent="-317500" rtl="0">
              <a:lnSpc>
                <a:spcPct val="100000"/>
              </a:lnSpc>
              <a:spcBef>
                <a:spcPts val="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7pPr>
            <a:lvl8pPr marL="3657600" lvl="7" indent="-317500" rtl="0">
              <a:lnSpc>
                <a:spcPct val="100000"/>
              </a:lnSpc>
              <a:spcBef>
                <a:spcPts val="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8pPr>
            <a:lvl9pPr marL="4114800" lvl="8" indent="-317500" rtl="0">
              <a:lnSpc>
                <a:spcPct val="100000"/>
              </a:lnSpc>
              <a:spcBef>
                <a:spcPts val="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17"/>
          <p:cNvSpPr txBox="1">
            <a:spLocks noGrp="1"/>
          </p:cNvSpPr>
          <p:nvPr>
            <p:ph type="ctrTitle"/>
          </p:nvPr>
        </p:nvSpPr>
        <p:spPr>
          <a:xfrm>
            <a:off x="345483" y="1215723"/>
            <a:ext cx="3965554" cy="248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smtClean="0">
                <a:solidFill>
                  <a:schemeClr val="dk2"/>
                </a:solidFill>
              </a:rPr>
              <a:t>Hibernate</a:t>
            </a:r>
            <a:r>
              <a:rPr lang="en" smtClean="0">
                <a:solidFill>
                  <a:schemeClr val="dk2"/>
                </a:solidFill>
              </a:rPr>
              <a:t/>
            </a:r>
            <a:br>
              <a:rPr lang="en" smtClean="0">
                <a:solidFill>
                  <a:schemeClr val="dk2"/>
                </a:solidFill>
              </a:rPr>
            </a:br>
            <a:r>
              <a:rPr lang="en" smtClean="0">
                <a:solidFill>
                  <a:schemeClr val="dk2"/>
                </a:solidFill>
              </a:rPr>
              <a:t>   </a:t>
            </a:r>
            <a:r>
              <a:rPr lang="en" sz="6000" smtClean="0">
                <a:solidFill>
                  <a:schemeClr val="dk2"/>
                </a:solidFill>
              </a:rPr>
              <a:t>Framework</a:t>
            </a:r>
            <a:endParaRPr sz="6000">
              <a:solidFill>
                <a:schemeClr val="dk2"/>
              </a:solidFill>
            </a:endParaRPr>
          </a:p>
        </p:txBody>
      </p:sp>
      <p:grpSp>
        <p:nvGrpSpPr>
          <p:cNvPr id="728" name="Google Shape;728;p17"/>
          <p:cNvGrpSpPr/>
          <p:nvPr/>
        </p:nvGrpSpPr>
        <p:grpSpPr>
          <a:xfrm>
            <a:off x="3999768" y="1206097"/>
            <a:ext cx="5083042" cy="3979726"/>
            <a:chOff x="469775" y="238125"/>
            <a:chExt cx="6679425" cy="5229600"/>
          </a:xfrm>
        </p:grpSpPr>
        <p:sp>
          <p:nvSpPr>
            <p:cNvPr id="729" name="Google Shape;729;p17"/>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7"/>
            <p:cNvSpPr/>
            <p:nvPr/>
          </p:nvSpPr>
          <p:spPr>
            <a:xfrm>
              <a:off x="1009000" y="238125"/>
              <a:ext cx="5764774"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rgbClr val="D6E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7"/>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7"/>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7"/>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7"/>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7"/>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7"/>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7"/>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7"/>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7"/>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7"/>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7"/>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7"/>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7"/>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7"/>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7"/>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7"/>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7"/>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7"/>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7"/>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7"/>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7"/>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7"/>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7"/>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7"/>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7"/>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7"/>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7"/>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7"/>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7"/>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7"/>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7"/>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7"/>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7"/>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7"/>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7"/>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7"/>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7"/>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7"/>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7"/>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7"/>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7"/>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7"/>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7"/>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7"/>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7"/>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7"/>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7"/>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7"/>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7"/>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7"/>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7"/>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7"/>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7"/>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7"/>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7"/>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7"/>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7"/>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7"/>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7"/>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7"/>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7"/>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7"/>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7"/>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7"/>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7"/>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7"/>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7"/>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7"/>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7"/>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7"/>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7"/>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7"/>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7"/>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7"/>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7"/>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7"/>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rgbClr val="FFFFFF"/>
            </a:solidFill>
            <a:ln w="9525" cap="flat" cmpd="sng">
              <a:solidFill>
                <a:srgbClr val="4949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7"/>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7"/>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7"/>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7"/>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7"/>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7"/>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7"/>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7"/>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7"/>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7"/>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7"/>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7"/>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7"/>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7"/>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7"/>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7"/>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7"/>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7"/>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7"/>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7"/>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7"/>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7"/>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7"/>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7"/>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7"/>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7"/>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7"/>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7"/>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7"/>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7"/>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7"/>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7"/>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7"/>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7"/>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7"/>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7"/>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7"/>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7"/>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7"/>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7"/>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7"/>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7"/>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7"/>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7"/>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7"/>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7"/>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7"/>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7"/>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7"/>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7"/>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7"/>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7"/>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7"/>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7"/>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rgbClr val="477797"/>
            </a:solidFill>
            <a:ln w="9525" cap="flat" cmpd="sng">
              <a:solidFill>
                <a:srgbClr val="47779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7"/>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7"/>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7"/>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7"/>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7"/>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7"/>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7"/>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rgbClr val="477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7"/>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7"/>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7"/>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7"/>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7"/>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7"/>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7"/>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7"/>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7"/>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7"/>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7"/>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rgbClr val="477797"/>
            </a:solidFill>
            <a:ln w="9525" cap="flat" cmpd="sng">
              <a:solidFill>
                <a:srgbClr val="47779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7"/>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7"/>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7"/>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7"/>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7"/>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7"/>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7"/>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7"/>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3928" y="1191793"/>
            <a:ext cx="1140853" cy="89000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4364" y="1751190"/>
            <a:ext cx="1137600" cy="88641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7" name="Google Shape;927;p18"/>
          <p:cNvSpPr txBox="1">
            <a:spLocks noGrp="1"/>
          </p:cNvSpPr>
          <p:nvPr>
            <p:ph type="title"/>
          </p:nvPr>
        </p:nvSpPr>
        <p:spPr>
          <a:xfrm>
            <a:off x="593122" y="410810"/>
            <a:ext cx="769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smtClean="0">
                <a:latin typeface="+mn-lt"/>
              </a:rPr>
              <a:t>    3. Tại sao phải sử dụng Hibernate?</a:t>
            </a:r>
            <a:endParaRPr sz="2800" b="1">
              <a:latin typeface="+mn-lt"/>
            </a:endParaRPr>
          </a:p>
        </p:txBody>
      </p:sp>
      <p:sp>
        <p:nvSpPr>
          <p:cNvPr id="926" name="Google Shape;926;p18"/>
          <p:cNvSpPr txBox="1">
            <a:spLocks noGrp="1"/>
          </p:cNvSpPr>
          <p:nvPr>
            <p:ph type="subTitle" idx="4294967295"/>
          </p:nvPr>
        </p:nvSpPr>
        <p:spPr>
          <a:xfrm>
            <a:off x="943429" y="1099625"/>
            <a:ext cx="7837713" cy="3748146"/>
          </a:xfrm>
          <a:prstGeom prst="rect">
            <a:avLst/>
          </a:prstGeom>
        </p:spPr>
        <p:txBody>
          <a:bodyPr spcFirstLastPara="1" wrap="square" lIns="0" tIns="91425" rIns="91425" bIns="91425" anchor="t" anchorCtr="0">
            <a:noAutofit/>
          </a:bodyPr>
          <a:lstStyle/>
          <a:p>
            <a:pPr marL="139700" indent="0">
              <a:lnSpc>
                <a:spcPct val="150000"/>
              </a:lnSpc>
              <a:buNone/>
            </a:pPr>
            <a:r>
              <a:rPr lang="en-US" sz="1400" b="1" smtClean="0">
                <a:latin typeface="+mn-lt"/>
              </a:rPr>
              <a:t>3.3 </a:t>
            </a:r>
            <a:r>
              <a:rPr lang="en-US" b="1">
                <a:latin typeface="+mn-lt"/>
              </a:rPr>
              <a:t>Database </a:t>
            </a:r>
            <a:r>
              <a:rPr lang="en-US" b="1" smtClean="0">
                <a:latin typeface="+mn-lt"/>
              </a:rPr>
              <a:t>Independent</a:t>
            </a:r>
          </a:p>
          <a:p>
            <a:pPr>
              <a:lnSpc>
                <a:spcPct val="150000"/>
              </a:lnSpc>
            </a:pPr>
            <a:r>
              <a:rPr lang="vi-VN" smtClean="0">
                <a:latin typeface="+mn-lt"/>
              </a:rPr>
              <a:t>Code </a:t>
            </a:r>
            <a:r>
              <a:rPr lang="vi-VN">
                <a:latin typeface="+mn-lt"/>
              </a:rPr>
              <a:t>sử dụng Hibernate là độc lập với hệ quản trị cơ sở dữ liệu, nghĩa là ta không cần thay đổi câu lệnh HQL khi ta chuyển từ hệ quản trị CSDL MySQL sang Oracle, hay các hệ quản trị CSDL khác… </a:t>
            </a:r>
            <a:endParaRPr lang="en-US" smtClean="0">
              <a:latin typeface="+mn-lt"/>
            </a:endParaRPr>
          </a:p>
          <a:p>
            <a:pPr>
              <a:lnSpc>
                <a:spcPct val="150000"/>
              </a:lnSpc>
            </a:pPr>
            <a:r>
              <a:rPr lang="vi-VN" smtClean="0">
                <a:latin typeface="+mn-lt"/>
              </a:rPr>
              <a:t>Do </a:t>
            </a:r>
            <a:r>
              <a:rPr lang="vi-VN">
                <a:latin typeface="+mn-lt"/>
              </a:rPr>
              <a:t>đó rất dễ để ta thay đổi CSDL quan hệ, đơn giản bằng cách thay đổi thông tin cấu hình hệ quản trị CSDL trong file cấu hình.</a:t>
            </a:r>
            <a:endParaRPr lang="en-US" smtClean="0">
              <a:latin typeface="+mn-lt"/>
            </a:endParaRPr>
          </a:p>
          <a:p>
            <a:pPr lvl="1">
              <a:lnSpc>
                <a:spcPct val="150000"/>
              </a:lnSpc>
            </a:pPr>
            <a:endParaRPr lang="en-US" b="1" smtClean="0">
              <a:latin typeface="+mn-lt"/>
            </a:endParaRPr>
          </a:p>
        </p:txBody>
      </p:sp>
      <p:pic>
        <p:nvPicPr>
          <p:cNvPr id="2" name="Picture 1"/>
          <p:cNvPicPr>
            <a:picLocks noChangeAspect="1"/>
          </p:cNvPicPr>
          <p:nvPr/>
        </p:nvPicPr>
        <p:blipFill>
          <a:blip r:embed="rId3"/>
          <a:stretch>
            <a:fillRect/>
          </a:stretch>
        </p:blipFill>
        <p:spPr>
          <a:xfrm>
            <a:off x="1495727" y="3225392"/>
            <a:ext cx="6152545" cy="1044030"/>
          </a:xfrm>
          <a:prstGeom prst="rect">
            <a:avLst/>
          </a:prstGeom>
        </p:spPr>
      </p:pic>
    </p:spTree>
    <p:extLst>
      <p:ext uri="{BB962C8B-B14F-4D97-AF65-F5344CB8AC3E}">
        <p14:creationId xmlns:p14="http://schemas.microsoft.com/office/powerpoint/2010/main" val="3859150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7" name="Google Shape;927;p18"/>
          <p:cNvSpPr txBox="1">
            <a:spLocks noGrp="1"/>
          </p:cNvSpPr>
          <p:nvPr>
            <p:ph type="title"/>
          </p:nvPr>
        </p:nvSpPr>
        <p:spPr>
          <a:xfrm>
            <a:off x="593122" y="410810"/>
            <a:ext cx="769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smtClean="0">
                <a:latin typeface="+mn-lt"/>
              </a:rPr>
              <a:t>    3. Tại sao phải sử dụng Hibernate?</a:t>
            </a:r>
            <a:endParaRPr sz="2800" b="1">
              <a:latin typeface="+mn-lt"/>
            </a:endParaRPr>
          </a:p>
        </p:txBody>
      </p:sp>
      <p:sp>
        <p:nvSpPr>
          <p:cNvPr id="926" name="Google Shape;926;p18"/>
          <p:cNvSpPr txBox="1">
            <a:spLocks noGrp="1"/>
          </p:cNvSpPr>
          <p:nvPr>
            <p:ph type="subTitle" idx="4294967295"/>
          </p:nvPr>
        </p:nvSpPr>
        <p:spPr>
          <a:xfrm>
            <a:off x="943429" y="1099625"/>
            <a:ext cx="7837713" cy="3748146"/>
          </a:xfrm>
          <a:prstGeom prst="rect">
            <a:avLst/>
          </a:prstGeom>
        </p:spPr>
        <p:txBody>
          <a:bodyPr spcFirstLastPara="1" wrap="square" lIns="0" tIns="91425" rIns="91425" bIns="91425" anchor="t" anchorCtr="0">
            <a:noAutofit/>
          </a:bodyPr>
          <a:lstStyle/>
          <a:p>
            <a:pPr marL="139700" indent="0">
              <a:lnSpc>
                <a:spcPct val="150000"/>
              </a:lnSpc>
              <a:buNone/>
            </a:pPr>
            <a:r>
              <a:rPr lang="en-US" sz="1400" b="1" smtClean="0">
                <a:latin typeface="+mn-lt"/>
              </a:rPr>
              <a:t>3.3 </a:t>
            </a:r>
            <a:r>
              <a:rPr lang="en-US" b="1">
                <a:latin typeface="+mn-lt"/>
              </a:rPr>
              <a:t>Database </a:t>
            </a:r>
            <a:r>
              <a:rPr lang="en-US" b="1" smtClean="0">
                <a:latin typeface="+mn-lt"/>
              </a:rPr>
              <a:t>Independent</a:t>
            </a:r>
          </a:p>
          <a:p>
            <a:pPr>
              <a:lnSpc>
                <a:spcPct val="150000"/>
              </a:lnSpc>
            </a:pPr>
            <a:r>
              <a:rPr lang="vi-VN" smtClean="0">
                <a:latin typeface="+mn-lt"/>
              </a:rPr>
              <a:t>Code </a:t>
            </a:r>
            <a:r>
              <a:rPr lang="vi-VN">
                <a:latin typeface="+mn-lt"/>
              </a:rPr>
              <a:t>sử dụng Hibernate là độc lập với hệ quản trị cơ sở dữ liệu, nghĩa là ta không cần thay đổi câu lệnh HQL khi ta chuyển từ hệ quản trị CSDL MySQL sang Oracle, hay các hệ quản trị CSDL khác… </a:t>
            </a:r>
            <a:endParaRPr lang="en-US" smtClean="0">
              <a:latin typeface="+mn-lt"/>
            </a:endParaRPr>
          </a:p>
          <a:p>
            <a:pPr>
              <a:lnSpc>
                <a:spcPct val="150000"/>
              </a:lnSpc>
            </a:pPr>
            <a:r>
              <a:rPr lang="vi-VN" smtClean="0">
                <a:latin typeface="+mn-lt"/>
              </a:rPr>
              <a:t>Do </a:t>
            </a:r>
            <a:r>
              <a:rPr lang="vi-VN">
                <a:latin typeface="+mn-lt"/>
              </a:rPr>
              <a:t>đó rất dễ để ta thay đổi CSDL quan hệ, đơn giản bằng cách thay đổi thông tin cấu hình hệ quản trị CSDL trong file cấu hình.</a:t>
            </a:r>
            <a:endParaRPr lang="en-US" smtClean="0">
              <a:latin typeface="+mn-lt"/>
            </a:endParaRPr>
          </a:p>
          <a:p>
            <a:pPr lvl="1">
              <a:lnSpc>
                <a:spcPct val="150000"/>
              </a:lnSpc>
            </a:pPr>
            <a:endParaRPr lang="en-US" b="1" smtClean="0">
              <a:latin typeface="+mn-lt"/>
            </a:endParaRPr>
          </a:p>
        </p:txBody>
      </p:sp>
      <p:pic>
        <p:nvPicPr>
          <p:cNvPr id="2" name="Picture 1"/>
          <p:cNvPicPr>
            <a:picLocks noChangeAspect="1"/>
          </p:cNvPicPr>
          <p:nvPr/>
        </p:nvPicPr>
        <p:blipFill>
          <a:blip r:embed="rId3"/>
          <a:stretch>
            <a:fillRect/>
          </a:stretch>
        </p:blipFill>
        <p:spPr>
          <a:xfrm>
            <a:off x="1495727" y="3225392"/>
            <a:ext cx="6152545" cy="1044030"/>
          </a:xfrm>
          <a:prstGeom prst="rect">
            <a:avLst/>
          </a:prstGeom>
        </p:spPr>
      </p:pic>
    </p:spTree>
    <p:extLst>
      <p:ext uri="{BB962C8B-B14F-4D97-AF65-F5344CB8AC3E}">
        <p14:creationId xmlns:p14="http://schemas.microsoft.com/office/powerpoint/2010/main" val="1589773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7" name="Google Shape;927;p18"/>
          <p:cNvSpPr txBox="1">
            <a:spLocks noGrp="1"/>
          </p:cNvSpPr>
          <p:nvPr>
            <p:ph type="title"/>
          </p:nvPr>
        </p:nvSpPr>
        <p:spPr>
          <a:xfrm>
            <a:off x="593122" y="410810"/>
            <a:ext cx="769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smtClean="0">
                <a:latin typeface="+mn-lt"/>
              </a:rPr>
              <a:t>    4. Cài đặt hibernate cho eclipse:</a:t>
            </a:r>
            <a:endParaRPr sz="2800" b="1">
              <a:latin typeface="+mn-lt"/>
            </a:endParaRPr>
          </a:p>
        </p:txBody>
      </p:sp>
      <p:sp>
        <p:nvSpPr>
          <p:cNvPr id="926" name="Google Shape;926;p18"/>
          <p:cNvSpPr txBox="1">
            <a:spLocks noGrp="1"/>
          </p:cNvSpPr>
          <p:nvPr>
            <p:ph type="subTitle" idx="4294967295"/>
          </p:nvPr>
        </p:nvSpPr>
        <p:spPr>
          <a:xfrm>
            <a:off x="943429" y="1099624"/>
            <a:ext cx="7837713" cy="3864261"/>
          </a:xfrm>
          <a:prstGeom prst="rect">
            <a:avLst/>
          </a:prstGeom>
        </p:spPr>
        <p:txBody>
          <a:bodyPr spcFirstLastPara="1" wrap="square" lIns="0" tIns="91425" rIns="91425" bIns="91425" anchor="t" anchorCtr="0">
            <a:noAutofit/>
          </a:bodyPr>
          <a:lstStyle/>
          <a:p>
            <a:pPr>
              <a:lnSpc>
                <a:spcPct val="150000"/>
              </a:lnSpc>
              <a:buFont typeface="Arial" panose="020B0604020202020204" pitchFamily="34" charset="0"/>
              <a:buChar char="•"/>
            </a:pPr>
            <a:r>
              <a:rPr lang="en-US">
                <a:latin typeface="+mn-lt"/>
              </a:rPr>
              <a:t>Trong Eclipse IDE, tại menu bar, chọn "Help" --&gt; "Install New Software …" 	</a:t>
            </a:r>
            <a:endParaRPr lang="en-US" smtClean="0">
              <a:latin typeface="+mn-lt"/>
            </a:endParaRPr>
          </a:p>
          <a:p>
            <a:pPr>
              <a:lnSpc>
                <a:spcPct val="150000"/>
              </a:lnSpc>
              <a:buFont typeface="Arial" panose="020B0604020202020204" pitchFamily="34" charset="0"/>
              <a:buChar char="•"/>
            </a:pPr>
            <a:r>
              <a:rPr lang="en-US" smtClean="0">
                <a:latin typeface="+mn-lt"/>
              </a:rPr>
              <a:t>Work with= </a:t>
            </a:r>
            <a:r>
              <a:rPr lang="en-US">
                <a:latin typeface="+mn-lt"/>
              </a:rPr>
              <a:t>"http://download.jboss.org/jbosstools/updates/stable/helios</a:t>
            </a:r>
            <a:r>
              <a:rPr lang="en-US" smtClean="0">
                <a:latin typeface="+mn-lt"/>
              </a:rPr>
              <a:t>/"</a:t>
            </a:r>
            <a:endParaRPr lang="en-US">
              <a:latin typeface="+mn-lt"/>
            </a:endParaRPr>
          </a:p>
          <a:p>
            <a:pPr marL="139700" indent="0">
              <a:lnSpc>
                <a:spcPct val="150000"/>
              </a:lnSpc>
              <a:buNone/>
            </a:pPr>
            <a:endParaRPr lang="en-US" sz="1400" b="1" smtClean="0">
              <a:latin typeface="+mn-lt"/>
            </a:endParaRPr>
          </a:p>
        </p:txBody>
      </p:sp>
      <p:pic>
        <p:nvPicPr>
          <p:cNvPr id="3" name="Picture 2"/>
          <p:cNvPicPr>
            <a:picLocks noChangeAspect="1"/>
          </p:cNvPicPr>
          <p:nvPr/>
        </p:nvPicPr>
        <p:blipFill>
          <a:blip r:embed="rId3"/>
          <a:stretch>
            <a:fillRect/>
          </a:stretch>
        </p:blipFill>
        <p:spPr>
          <a:xfrm>
            <a:off x="1540917" y="1842977"/>
            <a:ext cx="4746470" cy="3120909"/>
          </a:xfrm>
          <a:prstGeom prst="rect">
            <a:avLst/>
          </a:prstGeom>
        </p:spPr>
      </p:pic>
    </p:spTree>
    <p:extLst>
      <p:ext uri="{BB962C8B-B14F-4D97-AF65-F5344CB8AC3E}">
        <p14:creationId xmlns:p14="http://schemas.microsoft.com/office/powerpoint/2010/main" val="1106319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7" name="Google Shape;927;p18"/>
          <p:cNvSpPr txBox="1">
            <a:spLocks noGrp="1"/>
          </p:cNvSpPr>
          <p:nvPr>
            <p:ph type="title"/>
          </p:nvPr>
        </p:nvSpPr>
        <p:spPr>
          <a:xfrm>
            <a:off x="593122" y="410810"/>
            <a:ext cx="769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smtClean="0">
                <a:latin typeface="+mn-lt"/>
              </a:rPr>
              <a:t>    4. Cài đặt hibernate cho eclipse:</a:t>
            </a:r>
            <a:endParaRPr sz="2800" b="1">
              <a:latin typeface="+mn-lt"/>
            </a:endParaRPr>
          </a:p>
        </p:txBody>
      </p:sp>
      <p:sp>
        <p:nvSpPr>
          <p:cNvPr id="926" name="Google Shape;926;p18"/>
          <p:cNvSpPr txBox="1">
            <a:spLocks noGrp="1"/>
          </p:cNvSpPr>
          <p:nvPr>
            <p:ph type="subTitle" idx="4294967295"/>
          </p:nvPr>
        </p:nvSpPr>
        <p:spPr>
          <a:xfrm>
            <a:off x="943430" y="1099625"/>
            <a:ext cx="3274152" cy="3748146"/>
          </a:xfrm>
          <a:prstGeom prst="rect">
            <a:avLst/>
          </a:prstGeom>
        </p:spPr>
        <p:txBody>
          <a:bodyPr spcFirstLastPara="1" wrap="square" lIns="0" tIns="91425" rIns="91425" bIns="91425" anchor="t" anchorCtr="0">
            <a:noAutofit/>
          </a:bodyPr>
          <a:lstStyle/>
          <a:p>
            <a:pPr marL="139700" indent="0">
              <a:buNone/>
            </a:pPr>
            <a:endParaRPr lang="en-US"/>
          </a:p>
          <a:p>
            <a:pPr marL="139700" indent="0">
              <a:lnSpc>
                <a:spcPct val="150000"/>
              </a:lnSpc>
              <a:buNone/>
            </a:pPr>
            <a:endParaRPr lang="en-US" sz="1400" b="1" smtClean="0">
              <a:latin typeface="+mn-lt"/>
            </a:endParaRPr>
          </a:p>
        </p:txBody>
      </p:sp>
      <p:sp>
        <p:nvSpPr>
          <p:cNvPr id="8" name="Google Shape;926;p18"/>
          <p:cNvSpPr txBox="1">
            <a:spLocks/>
          </p:cNvSpPr>
          <p:nvPr/>
        </p:nvSpPr>
        <p:spPr>
          <a:xfrm>
            <a:off x="943429" y="1299029"/>
            <a:ext cx="2855938" cy="3548741"/>
          </a:xfrm>
          <a:prstGeom prst="rect">
            <a:avLst/>
          </a:prstGeom>
          <a:noFill/>
          <a:ln>
            <a:noFill/>
          </a:ln>
        </p:spPr>
        <p:txBody>
          <a:bodyPr spcFirstLastPara="1" wrap="square" lIns="0"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9pPr>
          </a:lstStyle>
          <a:p>
            <a:r>
              <a:rPr lang="en-US">
                <a:latin typeface="+mn-lt"/>
              </a:rPr>
              <a:t>Sau khi cài đặt Hibernate Tools hoàn thành cần phải khởi động lại eclipse để những gì vừa cài đặt có hiệu lực.</a:t>
            </a:r>
          </a:p>
          <a:p>
            <a:endParaRPr lang="en-US">
              <a:latin typeface="+mn-lt"/>
            </a:endParaRPr>
          </a:p>
          <a:p>
            <a:endParaRPr lang="en-US" smtClean="0">
              <a:latin typeface="+mn-lt"/>
            </a:endParaRPr>
          </a:p>
          <a:p>
            <a:r>
              <a:rPr lang="vi-VN">
                <a:latin typeface="+mn-lt"/>
              </a:rPr>
              <a:t>Để xác nhận Hibernate tools đã được cài đặt thành công. Các bạn có thể kiểm tra như sau: tại menu bar, chọn "Windows" </a:t>
            </a:r>
            <a:endParaRPr lang="en-US" smtClean="0">
              <a:latin typeface="+mn-lt"/>
            </a:endParaRPr>
          </a:p>
          <a:p>
            <a:pPr marL="139700" indent="0">
              <a:buNone/>
            </a:pPr>
            <a:r>
              <a:rPr lang="en-US">
                <a:latin typeface="+mn-lt"/>
              </a:rPr>
              <a:t> </a:t>
            </a:r>
            <a:r>
              <a:rPr lang="en-US" smtClean="0">
                <a:latin typeface="+mn-lt"/>
              </a:rPr>
              <a:t>      </a:t>
            </a:r>
            <a:r>
              <a:rPr lang="vi-VN" smtClean="0">
                <a:latin typeface="+mn-lt"/>
              </a:rPr>
              <a:t>--&gt; </a:t>
            </a:r>
            <a:r>
              <a:rPr lang="vi-VN">
                <a:latin typeface="+mn-lt"/>
              </a:rPr>
              <a:t>"Open Perspective" </a:t>
            </a:r>
            <a:endParaRPr lang="en-US" smtClean="0">
              <a:latin typeface="+mn-lt"/>
            </a:endParaRPr>
          </a:p>
          <a:p>
            <a:pPr marL="139700" indent="0">
              <a:buNone/>
            </a:pPr>
            <a:r>
              <a:rPr lang="en-US">
                <a:latin typeface="+mn-lt"/>
              </a:rPr>
              <a:t> </a:t>
            </a:r>
            <a:r>
              <a:rPr lang="en-US" smtClean="0">
                <a:latin typeface="+mn-lt"/>
              </a:rPr>
              <a:t>      </a:t>
            </a:r>
            <a:r>
              <a:rPr lang="vi-VN" smtClean="0">
                <a:latin typeface="+mn-lt"/>
              </a:rPr>
              <a:t>--&gt; </a:t>
            </a:r>
            <a:r>
              <a:rPr lang="vi-VN">
                <a:latin typeface="+mn-lt"/>
              </a:rPr>
              <a:t>"Others".</a:t>
            </a:r>
            <a:endParaRPr lang="en-US">
              <a:latin typeface="+mn-lt"/>
            </a:endParaRPr>
          </a:p>
          <a:p>
            <a:pPr>
              <a:buFontTx/>
              <a:buChar char="-"/>
            </a:pPr>
            <a:endParaRPr lang="en-US" smtClean="0">
              <a:latin typeface="+mn-lt"/>
            </a:endParaRPr>
          </a:p>
        </p:txBody>
      </p:sp>
      <p:pic>
        <p:nvPicPr>
          <p:cNvPr id="6" name="Picture 5"/>
          <p:cNvPicPr>
            <a:picLocks noChangeAspect="1"/>
          </p:cNvPicPr>
          <p:nvPr/>
        </p:nvPicPr>
        <p:blipFill>
          <a:blip r:embed="rId3"/>
          <a:stretch>
            <a:fillRect/>
          </a:stretch>
        </p:blipFill>
        <p:spPr>
          <a:xfrm>
            <a:off x="4441372" y="1099624"/>
            <a:ext cx="3206981" cy="3592877"/>
          </a:xfrm>
          <a:prstGeom prst="rect">
            <a:avLst/>
          </a:prstGeom>
        </p:spPr>
      </p:pic>
    </p:spTree>
    <p:extLst>
      <p:ext uri="{BB962C8B-B14F-4D97-AF65-F5344CB8AC3E}">
        <p14:creationId xmlns:p14="http://schemas.microsoft.com/office/powerpoint/2010/main" val="2455038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7" name="Google Shape;927;p18"/>
          <p:cNvSpPr txBox="1">
            <a:spLocks noGrp="1"/>
          </p:cNvSpPr>
          <p:nvPr>
            <p:ph type="title"/>
          </p:nvPr>
        </p:nvSpPr>
        <p:spPr>
          <a:xfrm>
            <a:off x="593122" y="410810"/>
            <a:ext cx="769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smtClean="0">
                <a:latin typeface="+mn-lt"/>
              </a:rPr>
              <a:t>    </a:t>
            </a:r>
            <a:r>
              <a:rPr lang="en-US" b="1" smtClean="0">
                <a:latin typeface="+mn-lt"/>
              </a:rPr>
              <a:t>5. Demo</a:t>
            </a:r>
            <a:endParaRPr sz="2800" b="1">
              <a:latin typeface="+mn-lt"/>
            </a:endParaRPr>
          </a:p>
        </p:txBody>
      </p:sp>
      <p:sp>
        <p:nvSpPr>
          <p:cNvPr id="926" name="Google Shape;926;p18"/>
          <p:cNvSpPr txBox="1">
            <a:spLocks noGrp="1"/>
          </p:cNvSpPr>
          <p:nvPr>
            <p:ph type="subTitle" idx="4294967295"/>
          </p:nvPr>
        </p:nvSpPr>
        <p:spPr>
          <a:xfrm>
            <a:off x="943430" y="1099625"/>
            <a:ext cx="3274152" cy="3748146"/>
          </a:xfrm>
          <a:prstGeom prst="rect">
            <a:avLst/>
          </a:prstGeom>
        </p:spPr>
        <p:txBody>
          <a:bodyPr spcFirstLastPara="1" wrap="square" lIns="0" tIns="91425" rIns="91425" bIns="91425" anchor="t" anchorCtr="0">
            <a:noAutofit/>
          </a:bodyPr>
          <a:lstStyle/>
          <a:p>
            <a:pPr marL="139700" indent="0">
              <a:buNone/>
            </a:pPr>
            <a:endParaRPr lang="en-US"/>
          </a:p>
          <a:p>
            <a:pPr marL="139700" indent="0">
              <a:lnSpc>
                <a:spcPct val="150000"/>
              </a:lnSpc>
              <a:buNone/>
            </a:pPr>
            <a:endParaRPr lang="en-US" sz="1400" b="1" smtClean="0">
              <a:latin typeface="+mn-lt"/>
            </a:endParaRPr>
          </a:p>
        </p:txBody>
      </p:sp>
      <p:sp>
        <p:nvSpPr>
          <p:cNvPr id="8" name="Google Shape;926;p18"/>
          <p:cNvSpPr txBox="1">
            <a:spLocks/>
          </p:cNvSpPr>
          <p:nvPr/>
        </p:nvSpPr>
        <p:spPr>
          <a:xfrm>
            <a:off x="468508" y="1197290"/>
            <a:ext cx="2855938" cy="3548741"/>
          </a:xfrm>
          <a:prstGeom prst="rect">
            <a:avLst/>
          </a:prstGeom>
          <a:noFill/>
          <a:ln>
            <a:noFill/>
          </a:ln>
        </p:spPr>
        <p:txBody>
          <a:bodyPr spcFirstLastPara="1" wrap="square" lIns="0"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9pPr>
          </a:lstStyle>
          <a:p>
            <a:pPr>
              <a:buFontTx/>
              <a:buChar char="-"/>
            </a:pPr>
            <a:r>
              <a:rPr lang="en-US" smtClean="0">
                <a:latin typeface="+mn-lt"/>
              </a:rPr>
              <a:t>Bước 1: Tạo project</a:t>
            </a:r>
          </a:p>
        </p:txBody>
      </p:sp>
      <p:pic>
        <p:nvPicPr>
          <p:cNvPr id="2" name="Picture 1"/>
          <p:cNvPicPr>
            <a:picLocks noChangeAspect="1"/>
          </p:cNvPicPr>
          <p:nvPr/>
        </p:nvPicPr>
        <p:blipFill>
          <a:blip r:embed="rId3"/>
          <a:stretch>
            <a:fillRect/>
          </a:stretch>
        </p:blipFill>
        <p:spPr>
          <a:xfrm>
            <a:off x="3464269" y="1182914"/>
            <a:ext cx="5424550" cy="3577494"/>
          </a:xfrm>
          <a:prstGeom prst="rect">
            <a:avLst/>
          </a:prstGeom>
        </p:spPr>
      </p:pic>
    </p:spTree>
    <p:extLst>
      <p:ext uri="{BB962C8B-B14F-4D97-AF65-F5344CB8AC3E}">
        <p14:creationId xmlns:p14="http://schemas.microsoft.com/office/powerpoint/2010/main" val="458196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7" name="Google Shape;927;p18"/>
          <p:cNvSpPr txBox="1">
            <a:spLocks noGrp="1"/>
          </p:cNvSpPr>
          <p:nvPr>
            <p:ph type="title"/>
          </p:nvPr>
        </p:nvSpPr>
        <p:spPr>
          <a:xfrm>
            <a:off x="593122" y="410810"/>
            <a:ext cx="769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smtClean="0">
                <a:latin typeface="+mn-lt"/>
              </a:rPr>
              <a:t>    </a:t>
            </a:r>
            <a:r>
              <a:rPr lang="en-US" b="1" smtClean="0">
                <a:latin typeface="+mn-lt"/>
              </a:rPr>
              <a:t>5. Demo</a:t>
            </a:r>
            <a:endParaRPr sz="2800" b="1">
              <a:latin typeface="+mn-lt"/>
            </a:endParaRPr>
          </a:p>
        </p:txBody>
      </p:sp>
      <p:sp>
        <p:nvSpPr>
          <p:cNvPr id="926" name="Google Shape;926;p18"/>
          <p:cNvSpPr txBox="1">
            <a:spLocks noGrp="1"/>
          </p:cNvSpPr>
          <p:nvPr>
            <p:ph type="subTitle" idx="4294967295"/>
          </p:nvPr>
        </p:nvSpPr>
        <p:spPr>
          <a:xfrm>
            <a:off x="943430" y="1099625"/>
            <a:ext cx="3274152" cy="3748146"/>
          </a:xfrm>
          <a:prstGeom prst="rect">
            <a:avLst/>
          </a:prstGeom>
        </p:spPr>
        <p:txBody>
          <a:bodyPr spcFirstLastPara="1" wrap="square" lIns="0" tIns="91425" rIns="91425" bIns="91425" anchor="t" anchorCtr="0">
            <a:noAutofit/>
          </a:bodyPr>
          <a:lstStyle/>
          <a:p>
            <a:pPr marL="139700" indent="0">
              <a:buNone/>
            </a:pPr>
            <a:endParaRPr lang="en-US"/>
          </a:p>
          <a:p>
            <a:pPr marL="139700" indent="0">
              <a:lnSpc>
                <a:spcPct val="150000"/>
              </a:lnSpc>
              <a:buNone/>
            </a:pPr>
            <a:endParaRPr lang="en-US" sz="1400" b="1" smtClean="0">
              <a:latin typeface="+mn-lt"/>
            </a:endParaRPr>
          </a:p>
        </p:txBody>
      </p:sp>
      <p:sp>
        <p:nvSpPr>
          <p:cNvPr id="8" name="Google Shape;926;p18"/>
          <p:cNvSpPr txBox="1">
            <a:spLocks/>
          </p:cNvSpPr>
          <p:nvPr/>
        </p:nvSpPr>
        <p:spPr>
          <a:xfrm>
            <a:off x="0" y="983510"/>
            <a:ext cx="2855938" cy="3548741"/>
          </a:xfrm>
          <a:prstGeom prst="rect">
            <a:avLst/>
          </a:prstGeom>
          <a:noFill/>
          <a:ln>
            <a:noFill/>
          </a:ln>
        </p:spPr>
        <p:txBody>
          <a:bodyPr spcFirstLastPara="1" wrap="square" lIns="0"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9pPr>
          </a:lstStyle>
          <a:p>
            <a:pPr>
              <a:buFontTx/>
              <a:buChar char="-"/>
            </a:pPr>
            <a:r>
              <a:rPr lang="en-US" smtClean="0">
                <a:latin typeface="+mn-lt"/>
              </a:rPr>
              <a:t>Bước 2: </a:t>
            </a:r>
          </a:p>
          <a:p>
            <a:pPr marL="139700" indent="0">
              <a:buNone/>
            </a:pPr>
            <a:r>
              <a:rPr lang="en-US" smtClean="0">
                <a:latin typeface="+mn-lt"/>
              </a:rPr>
              <a:t>Cấu hình file Pom.xml</a:t>
            </a:r>
          </a:p>
        </p:txBody>
      </p:sp>
      <p:pic>
        <p:nvPicPr>
          <p:cNvPr id="3" name="Picture 2"/>
          <p:cNvPicPr>
            <a:picLocks noChangeAspect="1"/>
          </p:cNvPicPr>
          <p:nvPr/>
        </p:nvPicPr>
        <p:blipFill>
          <a:blip r:embed="rId3"/>
          <a:stretch>
            <a:fillRect/>
          </a:stretch>
        </p:blipFill>
        <p:spPr>
          <a:xfrm>
            <a:off x="2152564" y="871995"/>
            <a:ext cx="6669314" cy="4203406"/>
          </a:xfrm>
          <a:prstGeom prst="rect">
            <a:avLst/>
          </a:prstGeom>
        </p:spPr>
      </p:pic>
    </p:spTree>
    <p:extLst>
      <p:ext uri="{BB962C8B-B14F-4D97-AF65-F5344CB8AC3E}">
        <p14:creationId xmlns:p14="http://schemas.microsoft.com/office/powerpoint/2010/main" val="1114988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7" name="Google Shape;927;p18"/>
          <p:cNvSpPr txBox="1">
            <a:spLocks noGrp="1"/>
          </p:cNvSpPr>
          <p:nvPr>
            <p:ph type="title"/>
          </p:nvPr>
        </p:nvSpPr>
        <p:spPr>
          <a:xfrm>
            <a:off x="593122" y="410810"/>
            <a:ext cx="769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smtClean="0">
                <a:latin typeface="+mn-lt"/>
              </a:rPr>
              <a:t>    </a:t>
            </a:r>
            <a:r>
              <a:rPr lang="en-US" b="1" smtClean="0">
                <a:latin typeface="+mn-lt"/>
              </a:rPr>
              <a:t>5. Demo</a:t>
            </a:r>
            <a:endParaRPr sz="2800" b="1">
              <a:latin typeface="+mn-lt"/>
            </a:endParaRPr>
          </a:p>
        </p:txBody>
      </p:sp>
      <p:sp>
        <p:nvSpPr>
          <p:cNvPr id="926" name="Google Shape;926;p18"/>
          <p:cNvSpPr txBox="1">
            <a:spLocks noGrp="1"/>
          </p:cNvSpPr>
          <p:nvPr>
            <p:ph type="subTitle" idx="4294967295"/>
          </p:nvPr>
        </p:nvSpPr>
        <p:spPr>
          <a:xfrm>
            <a:off x="943430" y="1099625"/>
            <a:ext cx="3274152" cy="3748146"/>
          </a:xfrm>
          <a:prstGeom prst="rect">
            <a:avLst/>
          </a:prstGeom>
        </p:spPr>
        <p:txBody>
          <a:bodyPr spcFirstLastPara="1" wrap="square" lIns="0" tIns="91425" rIns="91425" bIns="91425" anchor="t" anchorCtr="0">
            <a:noAutofit/>
          </a:bodyPr>
          <a:lstStyle/>
          <a:p>
            <a:pPr marL="139700" indent="0">
              <a:buNone/>
            </a:pPr>
            <a:endParaRPr lang="en-US"/>
          </a:p>
          <a:p>
            <a:pPr marL="139700" indent="0">
              <a:lnSpc>
                <a:spcPct val="150000"/>
              </a:lnSpc>
              <a:buNone/>
            </a:pPr>
            <a:endParaRPr lang="en-US" sz="1400" b="1" smtClean="0">
              <a:latin typeface="+mn-lt"/>
            </a:endParaRPr>
          </a:p>
        </p:txBody>
      </p:sp>
      <p:sp>
        <p:nvSpPr>
          <p:cNvPr id="8" name="Google Shape;926;p18"/>
          <p:cNvSpPr txBox="1">
            <a:spLocks/>
          </p:cNvSpPr>
          <p:nvPr/>
        </p:nvSpPr>
        <p:spPr>
          <a:xfrm>
            <a:off x="333154" y="1099625"/>
            <a:ext cx="2855938" cy="3548741"/>
          </a:xfrm>
          <a:prstGeom prst="rect">
            <a:avLst/>
          </a:prstGeom>
          <a:noFill/>
          <a:ln>
            <a:noFill/>
          </a:ln>
        </p:spPr>
        <p:txBody>
          <a:bodyPr spcFirstLastPara="1" wrap="square" lIns="0"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9pPr>
          </a:lstStyle>
          <a:p>
            <a:pPr>
              <a:buFontTx/>
              <a:buChar char="-"/>
            </a:pPr>
            <a:r>
              <a:rPr lang="en-US" smtClean="0">
                <a:latin typeface="+mn-lt"/>
              </a:rPr>
              <a:t>Bước 3: Tạo package trong main</a:t>
            </a:r>
          </a:p>
        </p:txBody>
      </p:sp>
      <p:pic>
        <p:nvPicPr>
          <p:cNvPr id="2" name="Picture 1"/>
          <p:cNvPicPr>
            <a:picLocks noChangeAspect="1"/>
          </p:cNvPicPr>
          <p:nvPr/>
        </p:nvPicPr>
        <p:blipFill>
          <a:blip r:embed="rId3"/>
          <a:stretch>
            <a:fillRect/>
          </a:stretch>
        </p:blipFill>
        <p:spPr>
          <a:xfrm>
            <a:off x="3392353" y="1099625"/>
            <a:ext cx="5189670" cy="3835091"/>
          </a:xfrm>
          <a:prstGeom prst="rect">
            <a:avLst/>
          </a:prstGeom>
        </p:spPr>
      </p:pic>
    </p:spTree>
    <p:extLst>
      <p:ext uri="{BB962C8B-B14F-4D97-AF65-F5344CB8AC3E}">
        <p14:creationId xmlns:p14="http://schemas.microsoft.com/office/powerpoint/2010/main" val="2897017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7" name="Google Shape;927;p18"/>
          <p:cNvSpPr txBox="1">
            <a:spLocks noGrp="1"/>
          </p:cNvSpPr>
          <p:nvPr>
            <p:ph type="title"/>
          </p:nvPr>
        </p:nvSpPr>
        <p:spPr>
          <a:xfrm>
            <a:off x="593122" y="410810"/>
            <a:ext cx="769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smtClean="0">
                <a:latin typeface="+mn-lt"/>
              </a:rPr>
              <a:t>    </a:t>
            </a:r>
            <a:r>
              <a:rPr lang="en-US" b="1" smtClean="0">
                <a:latin typeface="+mn-lt"/>
              </a:rPr>
              <a:t>5. Demo</a:t>
            </a:r>
            <a:endParaRPr sz="2800" b="1">
              <a:latin typeface="+mn-lt"/>
            </a:endParaRPr>
          </a:p>
        </p:txBody>
      </p:sp>
      <p:sp>
        <p:nvSpPr>
          <p:cNvPr id="926" name="Google Shape;926;p18"/>
          <p:cNvSpPr txBox="1">
            <a:spLocks noGrp="1"/>
          </p:cNvSpPr>
          <p:nvPr>
            <p:ph type="subTitle" idx="4294967295"/>
          </p:nvPr>
        </p:nvSpPr>
        <p:spPr>
          <a:xfrm>
            <a:off x="943430" y="1099625"/>
            <a:ext cx="3274152" cy="3748146"/>
          </a:xfrm>
          <a:prstGeom prst="rect">
            <a:avLst/>
          </a:prstGeom>
        </p:spPr>
        <p:txBody>
          <a:bodyPr spcFirstLastPara="1" wrap="square" lIns="0" tIns="91425" rIns="91425" bIns="91425" anchor="t" anchorCtr="0">
            <a:noAutofit/>
          </a:bodyPr>
          <a:lstStyle/>
          <a:p>
            <a:pPr marL="139700" indent="0">
              <a:buNone/>
            </a:pPr>
            <a:endParaRPr lang="en-US"/>
          </a:p>
          <a:p>
            <a:pPr marL="139700" indent="0">
              <a:lnSpc>
                <a:spcPct val="150000"/>
              </a:lnSpc>
              <a:buNone/>
            </a:pPr>
            <a:endParaRPr lang="en-US" sz="1400" b="1" smtClean="0">
              <a:latin typeface="+mn-lt"/>
            </a:endParaRPr>
          </a:p>
        </p:txBody>
      </p:sp>
      <p:sp>
        <p:nvSpPr>
          <p:cNvPr id="8" name="Google Shape;926;p18"/>
          <p:cNvSpPr txBox="1">
            <a:spLocks/>
          </p:cNvSpPr>
          <p:nvPr/>
        </p:nvSpPr>
        <p:spPr>
          <a:xfrm>
            <a:off x="333154" y="1099625"/>
            <a:ext cx="2480930" cy="3548741"/>
          </a:xfrm>
          <a:prstGeom prst="rect">
            <a:avLst/>
          </a:prstGeom>
          <a:noFill/>
          <a:ln>
            <a:noFill/>
          </a:ln>
        </p:spPr>
        <p:txBody>
          <a:bodyPr spcFirstLastPara="1" wrap="square" lIns="0"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139700" indent="0">
              <a:buNone/>
            </a:pPr>
            <a:r>
              <a:rPr lang="en-US" smtClean="0">
                <a:latin typeface="+mn-lt"/>
              </a:rPr>
              <a:t>Bước 4: Tạo class để chuẩn bị ánh xạ với table trong CSDL</a:t>
            </a:r>
          </a:p>
        </p:txBody>
      </p:sp>
      <p:pic>
        <p:nvPicPr>
          <p:cNvPr id="3" name="Picture 2"/>
          <p:cNvPicPr>
            <a:picLocks noChangeAspect="1"/>
          </p:cNvPicPr>
          <p:nvPr/>
        </p:nvPicPr>
        <p:blipFill>
          <a:blip r:embed="rId3"/>
          <a:stretch>
            <a:fillRect/>
          </a:stretch>
        </p:blipFill>
        <p:spPr>
          <a:xfrm>
            <a:off x="3364889" y="1099625"/>
            <a:ext cx="5235394" cy="3677938"/>
          </a:xfrm>
          <a:prstGeom prst="rect">
            <a:avLst/>
          </a:prstGeom>
        </p:spPr>
      </p:pic>
    </p:spTree>
    <p:extLst>
      <p:ext uri="{BB962C8B-B14F-4D97-AF65-F5344CB8AC3E}">
        <p14:creationId xmlns:p14="http://schemas.microsoft.com/office/powerpoint/2010/main" val="2510569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7" name="Google Shape;927;p18"/>
          <p:cNvSpPr txBox="1">
            <a:spLocks noGrp="1"/>
          </p:cNvSpPr>
          <p:nvPr>
            <p:ph type="title"/>
          </p:nvPr>
        </p:nvSpPr>
        <p:spPr>
          <a:xfrm>
            <a:off x="593122" y="410810"/>
            <a:ext cx="769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smtClean="0">
                <a:latin typeface="+mn-lt"/>
              </a:rPr>
              <a:t>    </a:t>
            </a:r>
            <a:r>
              <a:rPr lang="en-US" b="1" smtClean="0">
                <a:latin typeface="+mn-lt"/>
              </a:rPr>
              <a:t>5. Demo</a:t>
            </a:r>
            <a:endParaRPr sz="2800" b="1">
              <a:latin typeface="+mn-lt"/>
            </a:endParaRPr>
          </a:p>
        </p:txBody>
      </p:sp>
      <p:sp>
        <p:nvSpPr>
          <p:cNvPr id="926" name="Google Shape;926;p18"/>
          <p:cNvSpPr txBox="1">
            <a:spLocks noGrp="1"/>
          </p:cNvSpPr>
          <p:nvPr>
            <p:ph type="subTitle" idx="4294967295"/>
          </p:nvPr>
        </p:nvSpPr>
        <p:spPr>
          <a:xfrm>
            <a:off x="943430" y="1099625"/>
            <a:ext cx="3274152" cy="3748146"/>
          </a:xfrm>
          <a:prstGeom prst="rect">
            <a:avLst/>
          </a:prstGeom>
        </p:spPr>
        <p:txBody>
          <a:bodyPr spcFirstLastPara="1" wrap="square" lIns="0" tIns="91425" rIns="91425" bIns="91425" anchor="t" anchorCtr="0">
            <a:noAutofit/>
          </a:bodyPr>
          <a:lstStyle/>
          <a:p>
            <a:pPr marL="139700" indent="0">
              <a:buNone/>
            </a:pPr>
            <a:endParaRPr lang="en-US"/>
          </a:p>
          <a:p>
            <a:pPr marL="139700" indent="0">
              <a:lnSpc>
                <a:spcPct val="150000"/>
              </a:lnSpc>
              <a:buNone/>
            </a:pPr>
            <a:endParaRPr lang="en-US" sz="1400" b="1" smtClean="0">
              <a:latin typeface="+mn-lt"/>
            </a:endParaRPr>
          </a:p>
        </p:txBody>
      </p:sp>
      <p:sp>
        <p:nvSpPr>
          <p:cNvPr id="8" name="Google Shape;926;p18"/>
          <p:cNvSpPr txBox="1">
            <a:spLocks/>
          </p:cNvSpPr>
          <p:nvPr/>
        </p:nvSpPr>
        <p:spPr>
          <a:xfrm>
            <a:off x="333155" y="1099625"/>
            <a:ext cx="2098158" cy="3548741"/>
          </a:xfrm>
          <a:prstGeom prst="rect">
            <a:avLst/>
          </a:prstGeom>
          <a:noFill/>
          <a:ln>
            <a:noFill/>
          </a:ln>
        </p:spPr>
        <p:txBody>
          <a:bodyPr spcFirstLastPara="1" wrap="square" lIns="0"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139700" indent="0">
              <a:buNone/>
            </a:pPr>
            <a:r>
              <a:rPr lang="en-US" smtClean="0">
                <a:latin typeface="+mn-lt"/>
              </a:rPr>
              <a:t>Bước 5: tạo các thuộc tính của lớp tương ứng với các trường trong table.Đồng thời sử dụng annotation để chú thích.</a:t>
            </a:r>
          </a:p>
        </p:txBody>
      </p:sp>
      <p:pic>
        <p:nvPicPr>
          <p:cNvPr id="2" name="Picture 1"/>
          <p:cNvPicPr>
            <a:picLocks noChangeAspect="1"/>
          </p:cNvPicPr>
          <p:nvPr/>
        </p:nvPicPr>
        <p:blipFill>
          <a:blip r:embed="rId3"/>
          <a:stretch>
            <a:fillRect/>
          </a:stretch>
        </p:blipFill>
        <p:spPr>
          <a:xfrm>
            <a:off x="2830143" y="1048398"/>
            <a:ext cx="6101206" cy="4095102"/>
          </a:xfrm>
          <a:prstGeom prst="rect">
            <a:avLst/>
          </a:prstGeom>
        </p:spPr>
      </p:pic>
    </p:spTree>
    <p:extLst>
      <p:ext uri="{BB962C8B-B14F-4D97-AF65-F5344CB8AC3E}">
        <p14:creationId xmlns:p14="http://schemas.microsoft.com/office/powerpoint/2010/main" val="2084874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7" name="Google Shape;927;p18"/>
          <p:cNvSpPr txBox="1">
            <a:spLocks noGrp="1"/>
          </p:cNvSpPr>
          <p:nvPr>
            <p:ph type="title"/>
          </p:nvPr>
        </p:nvSpPr>
        <p:spPr>
          <a:xfrm>
            <a:off x="593122" y="410810"/>
            <a:ext cx="769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smtClean="0">
                <a:latin typeface="+mn-lt"/>
              </a:rPr>
              <a:t>    </a:t>
            </a:r>
            <a:r>
              <a:rPr lang="en-US" b="1" smtClean="0">
                <a:latin typeface="+mn-lt"/>
              </a:rPr>
              <a:t>5. Demo</a:t>
            </a:r>
            <a:endParaRPr sz="2800" b="1">
              <a:latin typeface="+mn-lt"/>
            </a:endParaRPr>
          </a:p>
        </p:txBody>
      </p:sp>
      <p:sp>
        <p:nvSpPr>
          <p:cNvPr id="926" name="Google Shape;926;p18"/>
          <p:cNvSpPr txBox="1">
            <a:spLocks noGrp="1"/>
          </p:cNvSpPr>
          <p:nvPr>
            <p:ph type="subTitle" idx="4294967295"/>
          </p:nvPr>
        </p:nvSpPr>
        <p:spPr>
          <a:xfrm>
            <a:off x="943430" y="1099625"/>
            <a:ext cx="3274152" cy="3748146"/>
          </a:xfrm>
          <a:prstGeom prst="rect">
            <a:avLst/>
          </a:prstGeom>
        </p:spPr>
        <p:txBody>
          <a:bodyPr spcFirstLastPara="1" wrap="square" lIns="0" tIns="91425" rIns="91425" bIns="91425" anchor="t" anchorCtr="0">
            <a:noAutofit/>
          </a:bodyPr>
          <a:lstStyle/>
          <a:p>
            <a:pPr marL="139700" indent="0">
              <a:buNone/>
            </a:pPr>
            <a:endParaRPr lang="en-US"/>
          </a:p>
          <a:p>
            <a:pPr marL="139700" indent="0">
              <a:lnSpc>
                <a:spcPct val="150000"/>
              </a:lnSpc>
              <a:buNone/>
            </a:pPr>
            <a:endParaRPr lang="en-US" sz="1400" b="1" smtClean="0">
              <a:latin typeface="+mn-lt"/>
            </a:endParaRPr>
          </a:p>
        </p:txBody>
      </p:sp>
      <p:sp>
        <p:nvSpPr>
          <p:cNvPr id="8" name="Google Shape;926;p18"/>
          <p:cNvSpPr txBox="1">
            <a:spLocks/>
          </p:cNvSpPr>
          <p:nvPr/>
        </p:nvSpPr>
        <p:spPr>
          <a:xfrm>
            <a:off x="333155" y="1099625"/>
            <a:ext cx="2502194" cy="3649584"/>
          </a:xfrm>
          <a:prstGeom prst="rect">
            <a:avLst/>
          </a:prstGeom>
          <a:noFill/>
          <a:ln>
            <a:noFill/>
          </a:ln>
        </p:spPr>
        <p:txBody>
          <a:bodyPr spcFirstLastPara="1" wrap="square" lIns="0"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139700" indent="0">
              <a:buNone/>
            </a:pPr>
            <a:r>
              <a:rPr lang="en-US" smtClean="0">
                <a:latin typeface="+mn-lt"/>
              </a:rPr>
              <a:t>Bước 6: tạo file configuration chuột phải vào folder sources -&gt; new -&gt; other -&gt; hibernate configuration file-&gt; next - &gt;next -&gt; get value from connection-&gt; finish</a:t>
            </a:r>
          </a:p>
        </p:txBody>
      </p:sp>
      <p:pic>
        <p:nvPicPr>
          <p:cNvPr id="3" name="Picture 2"/>
          <p:cNvPicPr>
            <a:picLocks noChangeAspect="1"/>
          </p:cNvPicPr>
          <p:nvPr/>
        </p:nvPicPr>
        <p:blipFill>
          <a:blip r:embed="rId3"/>
          <a:stretch>
            <a:fillRect/>
          </a:stretch>
        </p:blipFill>
        <p:spPr>
          <a:xfrm>
            <a:off x="3441296" y="1049078"/>
            <a:ext cx="5319932" cy="3798693"/>
          </a:xfrm>
          <a:prstGeom prst="rect">
            <a:avLst/>
          </a:prstGeom>
        </p:spPr>
      </p:pic>
    </p:spTree>
    <p:extLst>
      <p:ext uri="{BB962C8B-B14F-4D97-AF65-F5344CB8AC3E}">
        <p14:creationId xmlns:p14="http://schemas.microsoft.com/office/powerpoint/2010/main" val="4005037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18"/>
          <p:cNvSpPr txBox="1">
            <a:spLocks noGrp="1"/>
          </p:cNvSpPr>
          <p:nvPr>
            <p:ph type="subTitle" idx="1"/>
          </p:nvPr>
        </p:nvSpPr>
        <p:spPr>
          <a:xfrm>
            <a:off x="2307771" y="1517323"/>
            <a:ext cx="4978400" cy="2960333"/>
          </a:xfrm>
          <a:prstGeom prst="rect">
            <a:avLst/>
          </a:prstGeom>
        </p:spPr>
        <p:txBody>
          <a:bodyPr spcFirstLastPara="1" wrap="square" lIns="0" tIns="91425" rIns="91425" bIns="91425" anchor="t" anchorCtr="0">
            <a:noAutofit/>
          </a:bodyPr>
          <a:lstStyle/>
          <a:p>
            <a:pPr marL="482600" lvl="0" indent="-342900" algn="l" rtl="0">
              <a:lnSpc>
                <a:spcPct val="150000"/>
              </a:lnSpc>
              <a:spcBef>
                <a:spcPts val="0"/>
              </a:spcBef>
              <a:spcAft>
                <a:spcPts val="0"/>
              </a:spcAft>
              <a:buSzPts val="1400"/>
              <a:buFont typeface="+mj-lt"/>
              <a:buAutoNum type="arabicPeriod"/>
            </a:pPr>
            <a:r>
              <a:rPr lang="en-US" sz="2000" b="1" smtClean="0">
                <a:latin typeface="+mn-lt"/>
              </a:rPr>
              <a:t>Hibernate là gì?</a:t>
            </a:r>
          </a:p>
          <a:p>
            <a:pPr marL="482600" lvl="0" indent="-342900" algn="l" rtl="0">
              <a:lnSpc>
                <a:spcPct val="150000"/>
              </a:lnSpc>
              <a:spcBef>
                <a:spcPts val="0"/>
              </a:spcBef>
              <a:spcAft>
                <a:spcPts val="0"/>
              </a:spcAft>
              <a:buSzPts val="1400"/>
              <a:buFont typeface="+mj-lt"/>
              <a:buAutoNum type="arabicPeriod"/>
            </a:pPr>
            <a:r>
              <a:rPr lang="en-US" sz="2000" b="1" smtClean="0">
                <a:latin typeface="+mn-lt"/>
              </a:rPr>
              <a:t>Kiến trúc.</a:t>
            </a:r>
          </a:p>
          <a:p>
            <a:pPr marL="482600" lvl="0" indent="-342900" algn="l">
              <a:lnSpc>
                <a:spcPct val="150000"/>
              </a:lnSpc>
              <a:buFont typeface="+mj-lt"/>
              <a:buAutoNum type="arabicPeriod"/>
            </a:pPr>
            <a:r>
              <a:rPr lang="en-US" sz="2000" b="1">
                <a:latin typeface="+mn-lt"/>
              </a:rPr>
              <a:t>Tại sao phải sử dụng Hibernate?</a:t>
            </a:r>
          </a:p>
          <a:p>
            <a:pPr marL="482600" lvl="0" indent="-342900" algn="l" rtl="0">
              <a:lnSpc>
                <a:spcPct val="150000"/>
              </a:lnSpc>
              <a:spcBef>
                <a:spcPts val="0"/>
              </a:spcBef>
              <a:spcAft>
                <a:spcPts val="0"/>
              </a:spcAft>
              <a:buSzPts val="1400"/>
              <a:buFont typeface="+mj-lt"/>
              <a:buAutoNum type="arabicPeriod"/>
            </a:pPr>
            <a:r>
              <a:rPr lang="en-US" sz="2000" b="1" smtClean="0">
                <a:latin typeface="+mn-lt"/>
              </a:rPr>
              <a:t>Cài đặt.</a:t>
            </a:r>
          </a:p>
          <a:p>
            <a:pPr marL="482600" lvl="0" indent="-342900" algn="l" rtl="0">
              <a:lnSpc>
                <a:spcPct val="150000"/>
              </a:lnSpc>
              <a:spcBef>
                <a:spcPts val="0"/>
              </a:spcBef>
              <a:spcAft>
                <a:spcPts val="0"/>
              </a:spcAft>
              <a:buSzPts val="1400"/>
              <a:buFont typeface="+mj-lt"/>
              <a:buAutoNum type="arabicPeriod"/>
            </a:pPr>
            <a:r>
              <a:rPr lang="en-US" sz="2000" b="1" smtClean="0">
                <a:latin typeface="+mn-lt"/>
              </a:rPr>
              <a:t>Demo.</a:t>
            </a:r>
            <a:endParaRPr sz="2000" b="1">
              <a:latin typeface="+mn-lt"/>
            </a:endParaRPr>
          </a:p>
        </p:txBody>
      </p:sp>
      <p:sp>
        <p:nvSpPr>
          <p:cNvPr id="927" name="Google Shape;927;p18"/>
          <p:cNvSpPr txBox="1">
            <a:spLocks noGrp="1"/>
          </p:cNvSpPr>
          <p:nvPr>
            <p:ph type="title"/>
          </p:nvPr>
        </p:nvSpPr>
        <p:spPr>
          <a:xfrm>
            <a:off x="1589315" y="569686"/>
            <a:ext cx="5483799" cy="78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smtClean="0">
                <a:latin typeface="+mn-lt"/>
              </a:rPr>
              <a:t>    I. Nội dung</a:t>
            </a:r>
            <a:endParaRPr sz="3600" b="1">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7" name="Google Shape;927;p18"/>
          <p:cNvSpPr txBox="1">
            <a:spLocks noGrp="1"/>
          </p:cNvSpPr>
          <p:nvPr>
            <p:ph type="title"/>
          </p:nvPr>
        </p:nvSpPr>
        <p:spPr>
          <a:xfrm>
            <a:off x="593122" y="410810"/>
            <a:ext cx="769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smtClean="0">
                <a:latin typeface="+mn-lt"/>
              </a:rPr>
              <a:t>    </a:t>
            </a:r>
            <a:r>
              <a:rPr lang="en-US" b="1" smtClean="0">
                <a:latin typeface="+mn-lt"/>
              </a:rPr>
              <a:t>5. Demo</a:t>
            </a:r>
            <a:endParaRPr sz="2800" b="1">
              <a:latin typeface="+mn-lt"/>
            </a:endParaRPr>
          </a:p>
        </p:txBody>
      </p:sp>
      <p:sp>
        <p:nvSpPr>
          <p:cNvPr id="926" name="Google Shape;926;p18"/>
          <p:cNvSpPr txBox="1">
            <a:spLocks noGrp="1"/>
          </p:cNvSpPr>
          <p:nvPr>
            <p:ph type="subTitle" idx="4294967295"/>
          </p:nvPr>
        </p:nvSpPr>
        <p:spPr>
          <a:xfrm>
            <a:off x="943430" y="1099625"/>
            <a:ext cx="3274152" cy="3748146"/>
          </a:xfrm>
          <a:prstGeom prst="rect">
            <a:avLst/>
          </a:prstGeom>
        </p:spPr>
        <p:txBody>
          <a:bodyPr spcFirstLastPara="1" wrap="square" lIns="0" tIns="91425" rIns="91425" bIns="91425" anchor="t" anchorCtr="0">
            <a:noAutofit/>
          </a:bodyPr>
          <a:lstStyle/>
          <a:p>
            <a:pPr marL="139700" indent="0">
              <a:buNone/>
            </a:pPr>
            <a:endParaRPr lang="en-US"/>
          </a:p>
          <a:p>
            <a:pPr marL="139700" indent="0">
              <a:lnSpc>
                <a:spcPct val="150000"/>
              </a:lnSpc>
              <a:buNone/>
            </a:pPr>
            <a:endParaRPr lang="en-US" sz="1400" b="1" smtClean="0">
              <a:latin typeface="+mn-lt"/>
            </a:endParaRPr>
          </a:p>
        </p:txBody>
      </p:sp>
      <p:sp>
        <p:nvSpPr>
          <p:cNvPr id="8" name="Google Shape;926;p18"/>
          <p:cNvSpPr txBox="1">
            <a:spLocks/>
          </p:cNvSpPr>
          <p:nvPr/>
        </p:nvSpPr>
        <p:spPr>
          <a:xfrm>
            <a:off x="333155" y="1099625"/>
            <a:ext cx="2502194" cy="3649584"/>
          </a:xfrm>
          <a:prstGeom prst="rect">
            <a:avLst/>
          </a:prstGeom>
          <a:noFill/>
          <a:ln>
            <a:noFill/>
          </a:ln>
        </p:spPr>
        <p:txBody>
          <a:bodyPr spcFirstLastPara="1" wrap="square" lIns="0"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139700" indent="0">
              <a:buNone/>
            </a:pPr>
            <a:r>
              <a:rPr lang="en-US" smtClean="0">
                <a:latin typeface="+mn-lt"/>
              </a:rPr>
              <a:t>Bước 7: Tạo lớp HibernateUtils</a:t>
            </a:r>
          </a:p>
        </p:txBody>
      </p:sp>
      <p:pic>
        <p:nvPicPr>
          <p:cNvPr id="4" name="Picture 3"/>
          <p:cNvPicPr>
            <a:picLocks noChangeAspect="1"/>
          </p:cNvPicPr>
          <p:nvPr/>
        </p:nvPicPr>
        <p:blipFill>
          <a:blip r:embed="rId3"/>
          <a:stretch>
            <a:fillRect/>
          </a:stretch>
        </p:blipFill>
        <p:spPr>
          <a:xfrm>
            <a:off x="3200708" y="1097464"/>
            <a:ext cx="5166808" cy="3651745"/>
          </a:xfrm>
          <a:prstGeom prst="rect">
            <a:avLst/>
          </a:prstGeom>
        </p:spPr>
      </p:pic>
    </p:spTree>
    <p:extLst>
      <p:ext uri="{BB962C8B-B14F-4D97-AF65-F5344CB8AC3E}">
        <p14:creationId xmlns:p14="http://schemas.microsoft.com/office/powerpoint/2010/main" val="4111836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7" name="Google Shape;927;p18"/>
          <p:cNvSpPr txBox="1">
            <a:spLocks noGrp="1"/>
          </p:cNvSpPr>
          <p:nvPr>
            <p:ph type="title"/>
          </p:nvPr>
        </p:nvSpPr>
        <p:spPr>
          <a:xfrm>
            <a:off x="593122" y="410810"/>
            <a:ext cx="769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smtClean="0">
                <a:latin typeface="+mn-lt"/>
              </a:rPr>
              <a:t>    </a:t>
            </a:r>
            <a:r>
              <a:rPr lang="en-US" b="1" smtClean="0">
                <a:latin typeface="+mn-lt"/>
              </a:rPr>
              <a:t>5. Demo</a:t>
            </a:r>
            <a:endParaRPr sz="2800" b="1">
              <a:latin typeface="+mn-lt"/>
            </a:endParaRPr>
          </a:p>
        </p:txBody>
      </p:sp>
      <p:sp>
        <p:nvSpPr>
          <p:cNvPr id="926" name="Google Shape;926;p18"/>
          <p:cNvSpPr txBox="1">
            <a:spLocks noGrp="1"/>
          </p:cNvSpPr>
          <p:nvPr>
            <p:ph type="subTitle" idx="4294967295"/>
          </p:nvPr>
        </p:nvSpPr>
        <p:spPr>
          <a:xfrm>
            <a:off x="943430" y="1099625"/>
            <a:ext cx="3274152" cy="3748146"/>
          </a:xfrm>
          <a:prstGeom prst="rect">
            <a:avLst/>
          </a:prstGeom>
        </p:spPr>
        <p:txBody>
          <a:bodyPr spcFirstLastPara="1" wrap="square" lIns="0" tIns="91425" rIns="91425" bIns="91425" anchor="t" anchorCtr="0">
            <a:noAutofit/>
          </a:bodyPr>
          <a:lstStyle/>
          <a:p>
            <a:pPr marL="139700" indent="0">
              <a:buNone/>
            </a:pPr>
            <a:endParaRPr lang="en-US"/>
          </a:p>
          <a:p>
            <a:pPr marL="139700" indent="0">
              <a:lnSpc>
                <a:spcPct val="150000"/>
              </a:lnSpc>
              <a:buNone/>
            </a:pPr>
            <a:endParaRPr lang="en-US" sz="1400" b="1" smtClean="0">
              <a:latin typeface="+mn-lt"/>
            </a:endParaRPr>
          </a:p>
        </p:txBody>
      </p:sp>
      <p:sp>
        <p:nvSpPr>
          <p:cNvPr id="8" name="Google Shape;926;p18"/>
          <p:cNvSpPr txBox="1">
            <a:spLocks/>
          </p:cNvSpPr>
          <p:nvPr/>
        </p:nvSpPr>
        <p:spPr>
          <a:xfrm>
            <a:off x="333155" y="1099625"/>
            <a:ext cx="2502194" cy="3649584"/>
          </a:xfrm>
          <a:prstGeom prst="rect">
            <a:avLst/>
          </a:prstGeom>
          <a:noFill/>
          <a:ln>
            <a:noFill/>
          </a:ln>
        </p:spPr>
        <p:txBody>
          <a:bodyPr spcFirstLastPara="1" wrap="square" lIns="0"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139700" indent="0">
              <a:buNone/>
            </a:pPr>
            <a:r>
              <a:rPr lang="en-US" smtClean="0">
                <a:latin typeface="+mn-lt"/>
              </a:rPr>
              <a:t>Bước 8: Tạo phương thức để lấy SessionFactory</a:t>
            </a:r>
          </a:p>
        </p:txBody>
      </p:sp>
      <p:pic>
        <p:nvPicPr>
          <p:cNvPr id="2" name="Picture 1"/>
          <p:cNvPicPr>
            <a:picLocks noChangeAspect="1"/>
          </p:cNvPicPr>
          <p:nvPr/>
        </p:nvPicPr>
        <p:blipFill>
          <a:blip r:embed="rId3"/>
          <a:stretch>
            <a:fillRect/>
          </a:stretch>
        </p:blipFill>
        <p:spPr>
          <a:xfrm>
            <a:off x="3962399" y="851069"/>
            <a:ext cx="4814809" cy="4146696"/>
          </a:xfrm>
          <a:prstGeom prst="rect">
            <a:avLst/>
          </a:prstGeom>
        </p:spPr>
      </p:pic>
    </p:spTree>
    <p:extLst>
      <p:ext uri="{BB962C8B-B14F-4D97-AF65-F5344CB8AC3E}">
        <p14:creationId xmlns:p14="http://schemas.microsoft.com/office/powerpoint/2010/main" val="3020107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7" name="Google Shape;927;p18"/>
          <p:cNvSpPr txBox="1">
            <a:spLocks noGrp="1"/>
          </p:cNvSpPr>
          <p:nvPr>
            <p:ph type="title"/>
          </p:nvPr>
        </p:nvSpPr>
        <p:spPr>
          <a:xfrm>
            <a:off x="642257" y="351535"/>
            <a:ext cx="5301343" cy="80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smtClean="0">
                <a:latin typeface="+mn-lt"/>
              </a:rPr>
              <a:t>    1. Hibernate là gì?</a:t>
            </a:r>
            <a:endParaRPr sz="2800" b="1">
              <a:latin typeface="+mn-lt"/>
            </a:endParaRPr>
          </a:p>
        </p:txBody>
      </p:sp>
      <p:sp>
        <p:nvSpPr>
          <p:cNvPr id="926" name="Google Shape;926;p18"/>
          <p:cNvSpPr txBox="1">
            <a:spLocks noGrp="1"/>
          </p:cNvSpPr>
          <p:nvPr>
            <p:ph type="subTitle" idx="1"/>
          </p:nvPr>
        </p:nvSpPr>
        <p:spPr>
          <a:xfrm>
            <a:off x="1081314" y="878114"/>
            <a:ext cx="7053943" cy="4049485"/>
          </a:xfrm>
          <a:prstGeom prst="rect">
            <a:avLst/>
          </a:prstGeom>
        </p:spPr>
        <p:txBody>
          <a:bodyPr spcFirstLastPara="1" wrap="square" lIns="0" tIns="91425" rIns="91425" bIns="91425" anchor="t" anchorCtr="0">
            <a:noAutofit/>
          </a:bodyPr>
          <a:lstStyle/>
          <a:p>
            <a:pPr marL="139700" lvl="0" indent="0" algn="l" rtl="0">
              <a:lnSpc>
                <a:spcPct val="150000"/>
              </a:lnSpc>
              <a:spcBef>
                <a:spcPts val="0"/>
              </a:spcBef>
              <a:spcAft>
                <a:spcPts val="0"/>
              </a:spcAft>
              <a:buSzPts val="1400"/>
            </a:pPr>
            <a:r>
              <a:rPr lang="en-US" sz="1400" b="1">
                <a:latin typeface="+mn-lt"/>
              </a:rPr>
              <a:t> </a:t>
            </a:r>
            <a:r>
              <a:rPr lang="en-US" sz="1400" b="1" smtClean="0">
                <a:latin typeface="+mn-lt"/>
              </a:rPr>
              <a:t>    1. 1 Định nghĩa Hibernate</a:t>
            </a:r>
            <a:r>
              <a:rPr lang="en-US" sz="1400" smtClean="0">
                <a:latin typeface="+mn-lt"/>
              </a:rPr>
              <a:t>.</a:t>
            </a:r>
          </a:p>
          <a:p>
            <a:pPr marL="139700" lvl="0" indent="0" algn="l" rtl="0">
              <a:lnSpc>
                <a:spcPct val="150000"/>
              </a:lnSpc>
              <a:spcBef>
                <a:spcPts val="0"/>
              </a:spcBef>
              <a:spcAft>
                <a:spcPts val="0"/>
              </a:spcAft>
              <a:buSzPts val="1400"/>
            </a:pPr>
            <a:endParaRPr lang="en-US" sz="1400" smtClean="0">
              <a:latin typeface="+mn-lt"/>
            </a:endParaRPr>
          </a:p>
          <a:p>
            <a:pPr marL="882650" lvl="1" indent="-285750" algn="l">
              <a:lnSpc>
                <a:spcPct val="150000"/>
              </a:lnSpc>
              <a:spcBef>
                <a:spcPts val="0"/>
              </a:spcBef>
              <a:buFont typeface="Arial" panose="020B0604020202020204" pitchFamily="34" charset="0"/>
              <a:buChar char="•"/>
            </a:pPr>
            <a:r>
              <a:rPr lang="en-US" sz="1400" smtClean="0">
                <a:solidFill>
                  <a:schemeClr val="tx1"/>
                </a:solidFill>
                <a:latin typeface="+mn-lt"/>
              </a:rPr>
              <a:t>Hibernate là một dạng ORM framework hoạt động phục vụ cho Persistence layer. </a:t>
            </a:r>
          </a:p>
          <a:p>
            <a:pPr marL="882650" lvl="1" indent="-285750" algn="l">
              <a:lnSpc>
                <a:spcPct val="150000"/>
              </a:lnSpc>
              <a:spcBef>
                <a:spcPts val="0"/>
              </a:spcBef>
              <a:buFont typeface="Arial" panose="020B0604020202020204" pitchFamily="34" charset="0"/>
              <a:buChar char="•"/>
            </a:pPr>
            <a:r>
              <a:rPr lang="vi-VN" sz="1400">
                <a:latin typeface="+mn-lt"/>
              </a:rPr>
              <a:t>ORM là viết tắt của Object Relational Mapping, là một công nghệ/ khái niệm/ quá trình chuyển đổi dữ liệu từ ngôn ngữ hướng đối tượng sang Database quan hệ và ngược lại.</a:t>
            </a:r>
            <a:endParaRPr lang="en-US" sz="1400">
              <a:solidFill>
                <a:schemeClr val="tx1"/>
              </a:solidFill>
              <a:latin typeface="+mn-lt"/>
            </a:endParaRPr>
          </a:p>
          <a:p>
            <a:pPr marL="882650" lvl="1" indent="-285750" algn="l">
              <a:lnSpc>
                <a:spcPct val="150000"/>
              </a:lnSpc>
              <a:spcBef>
                <a:spcPts val="0"/>
              </a:spcBef>
              <a:buFont typeface="Arial" panose="020B0604020202020204" pitchFamily="34" charset="0"/>
              <a:buChar char="•"/>
            </a:pPr>
            <a:r>
              <a:rPr lang="en-US" sz="1400">
                <a:solidFill>
                  <a:schemeClr val="tx1"/>
                </a:solidFill>
                <a:latin typeface="+mn-lt"/>
              </a:rPr>
              <a:t>Persistence layer: là cầu nối để giao tiếp với lớp chứa dữ liệu.</a:t>
            </a:r>
          </a:p>
          <a:p>
            <a:pPr marL="882650" lvl="1" indent="-285750" algn="l">
              <a:lnSpc>
                <a:spcPct val="150000"/>
              </a:lnSpc>
              <a:spcBef>
                <a:spcPts val="0"/>
              </a:spcBef>
              <a:buFont typeface="Arial" panose="020B0604020202020204" pitchFamily="34" charset="0"/>
              <a:buChar char="•"/>
            </a:pPr>
            <a:endParaRPr sz="1400">
              <a:latin typeface="+mn-lt"/>
            </a:endParaRPr>
          </a:p>
        </p:txBody>
      </p:sp>
    </p:spTree>
    <p:extLst>
      <p:ext uri="{BB962C8B-B14F-4D97-AF65-F5344CB8AC3E}">
        <p14:creationId xmlns:p14="http://schemas.microsoft.com/office/powerpoint/2010/main" val="263816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7" name="Google Shape;927;p18"/>
          <p:cNvSpPr txBox="1">
            <a:spLocks noGrp="1"/>
          </p:cNvSpPr>
          <p:nvPr>
            <p:ph type="title"/>
          </p:nvPr>
        </p:nvSpPr>
        <p:spPr>
          <a:xfrm>
            <a:off x="642257" y="351535"/>
            <a:ext cx="5301343" cy="6644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smtClean="0">
                <a:latin typeface="+mn-lt"/>
              </a:rPr>
              <a:t>    1. Hibernate là gì?</a:t>
            </a:r>
            <a:endParaRPr sz="2800" b="1">
              <a:latin typeface="+mn-lt"/>
            </a:endParaRPr>
          </a:p>
        </p:txBody>
      </p:sp>
      <p:sp>
        <p:nvSpPr>
          <p:cNvPr id="926" name="Google Shape;926;p18"/>
          <p:cNvSpPr txBox="1">
            <a:spLocks noGrp="1"/>
          </p:cNvSpPr>
          <p:nvPr>
            <p:ph type="subTitle" idx="1"/>
          </p:nvPr>
        </p:nvSpPr>
        <p:spPr>
          <a:xfrm>
            <a:off x="1081314" y="878114"/>
            <a:ext cx="7053943" cy="4049485"/>
          </a:xfrm>
          <a:prstGeom prst="rect">
            <a:avLst/>
          </a:prstGeom>
        </p:spPr>
        <p:txBody>
          <a:bodyPr spcFirstLastPara="1" wrap="square" lIns="0" tIns="91425" rIns="91425" bIns="91425" anchor="t" anchorCtr="0">
            <a:noAutofit/>
          </a:bodyPr>
          <a:lstStyle/>
          <a:p>
            <a:pPr marL="139700" lvl="0" indent="0" algn="l" rtl="0">
              <a:lnSpc>
                <a:spcPct val="150000"/>
              </a:lnSpc>
              <a:spcBef>
                <a:spcPts val="0"/>
              </a:spcBef>
              <a:spcAft>
                <a:spcPts val="0"/>
              </a:spcAft>
              <a:buSzPts val="1400"/>
            </a:pPr>
            <a:r>
              <a:rPr lang="en-US" sz="1400" b="1">
                <a:latin typeface="+mn-lt"/>
              </a:rPr>
              <a:t> </a:t>
            </a:r>
            <a:r>
              <a:rPr lang="en-US" sz="1400" b="1" smtClean="0">
                <a:latin typeface="+mn-lt"/>
              </a:rPr>
              <a:t>   1.2 Khái niệm liên quan</a:t>
            </a:r>
            <a:r>
              <a:rPr lang="en-US" sz="1400" smtClean="0">
                <a:latin typeface="+mn-lt"/>
              </a:rPr>
              <a:t>.</a:t>
            </a:r>
          </a:p>
          <a:p>
            <a:pPr marL="882650" lvl="1" indent="-285750" algn="l">
              <a:lnSpc>
                <a:spcPct val="150000"/>
              </a:lnSpc>
              <a:spcBef>
                <a:spcPts val="0"/>
              </a:spcBef>
              <a:buFont typeface="Arial" panose="020B0604020202020204" pitchFamily="34" charset="0"/>
              <a:buChar char="•"/>
            </a:pPr>
            <a:r>
              <a:rPr lang="en-US" sz="1400" smtClean="0">
                <a:solidFill>
                  <a:schemeClr val="tx1"/>
                </a:solidFill>
                <a:latin typeface="+mn-lt"/>
              </a:rPr>
              <a:t>Cấu tạo của một ứng dụng thông thường sẽ gồm 3 phần:</a:t>
            </a:r>
          </a:p>
          <a:p>
            <a:pPr marL="596900" lvl="1" indent="0" algn="l">
              <a:lnSpc>
                <a:spcPct val="150000"/>
              </a:lnSpc>
              <a:spcBef>
                <a:spcPts val="0"/>
              </a:spcBef>
            </a:pPr>
            <a:r>
              <a:rPr lang="en-US" sz="1400">
                <a:solidFill>
                  <a:schemeClr val="tx1"/>
                </a:solidFill>
                <a:latin typeface="+mn-lt"/>
              </a:rPr>
              <a:t>	</a:t>
            </a:r>
            <a:r>
              <a:rPr lang="en-US" sz="1400" smtClean="0">
                <a:solidFill>
                  <a:schemeClr val="tx1"/>
                </a:solidFill>
                <a:latin typeface="+mn-lt"/>
              </a:rPr>
              <a:t>-  Presentation layer (Lớp giao diện): hiển thị các thành phần giao diện 	   tương tác với người dung.</a:t>
            </a:r>
          </a:p>
          <a:p>
            <a:pPr marL="596900" lvl="1" indent="0" algn="l">
              <a:lnSpc>
                <a:spcPct val="150000"/>
              </a:lnSpc>
              <a:spcBef>
                <a:spcPts val="0"/>
              </a:spcBef>
            </a:pPr>
            <a:r>
              <a:rPr lang="en-US" sz="1400">
                <a:solidFill>
                  <a:schemeClr val="tx1"/>
                </a:solidFill>
                <a:latin typeface="+mn-lt"/>
              </a:rPr>
              <a:t>	</a:t>
            </a:r>
            <a:r>
              <a:rPr lang="en-US" sz="1400" smtClean="0">
                <a:solidFill>
                  <a:schemeClr val="tx1"/>
                </a:solidFill>
                <a:latin typeface="+mn-lt"/>
              </a:rPr>
              <a:t>-  Business layer (Lớp xử lý nghiệp vụ), gồm:</a:t>
            </a:r>
          </a:p>
          <a:p>
            <a:pPr marL="596900" lvl="1" indent="0" algn="l">
              <a:lnSpc>
                <a:spcPct val="150000"/>
              </a:lnSpc>
              <a:spcBef>
                <a:spcPts val="0"/>
              </a:spcBef>
            </a:pPr>
            <a:r>
              <a:rPr lang="en-US" sz="1400">
                <a:solidFill>
                  <a:schemeClr val="tx1"/>
                </a:solidFill>
                <a:latin typeface="+mn-lt"/>
              </a:rPr>
              <a:t>	 </a:t>
            </a:r>
            <a:r>
              <a:rPr lang="en-US" sz="1400" smtClean="0">
                <a:solidFill>
                  <a:schemeClr val="tx1"/>
                </a:solidFill>
                <a:latin typeface="+mn-lt"/>
              </a:rPr>
              <a:t>  + Business logic layer: </a:t>
            </a:r>
            <a:r>
              <a:rPr lang="en-US" sz="1400">
                <a:solidFill>
                  <a:schemeClr val="tx1"/>
                </a:solidFill>
                <a:latin typeface="+mn-lt"/>
              </a:rPr>
              <a:t>thực hiện các hành động nghiệp vụ của </a:t>
            </a:r>
            <a:r>
              <a:rPr lang="en-US" sz="1400" smtClean="0">
                <a:solidFill>
                  <a:schemeClr val="tx1"/>
                </a:solidFill>
                <a:latin typeface="+mn-lt"/>
              </a:rPr>
              <a:t>phần mềm</a:t>
            </a:r>
          </a:p>
          <a:p>
            <a:pPr marL="596900" lvl="1" indent="0" algn="l">
              <a:lnSpc>
                <a:spcPct val="150000"/>
              </a:lnSpc>
              <a:spcBef>
                <a:spcPts val="0"/>
              </a:spcBef>
            </a:pPr>
            <a:r>
              <a:rPr lang="en-US" sz="1400">
                <a:solidFill>
                  <a:schemeClr val="tx1"/>
                </a:solidFill>
                <a:latin typeface="+mn-lt"/>
              </a:rPr>
              <a:t> </a:t>
            </a:r>
            <a:r>
              <a:rPr lang="en-US" sz="1400" smtClean="0">
                <a:solidFill>
                  <a:schemeClr val="tx1"/>
                </a:solidFill>
                <a:latin typeface="+mn-lt"/>
              </a:rPr>
              <a:t>         + Persistence layer: là cầu nối để giao tiếp với lớp chứa dữ liệu.</a:t>
            </a:r>
          </a:p>
          <a:p>
            <a:pPr marL="596900" lvl="1" indent="0" algn="l">
              <a:lnSpc>
                <a:spcPct val="150000"/>
              </a:lnSpc>
              <a:spcBef>
                <a:spcPts val="0"/>
              </a:spcBef>
            </a:pPr>
            <a:r>
              <a:rPr lang="en-US" sz="1400">
                <a:solidFill>
                  <a:schemeClr val="tx1"/>
                </a:solidFill>
                <a:latin typeface="+mn-lt"/>
              </a:rPr>
              <a:t>	</a:t>
            </a:r>
            <a:r>
              <a:rPr lang="en-US" sz="1400" smtClean="0">
                <a:solidFill>
                  <a:schemeClr val="tx1"/>
                </a:solidFill>
                <a:latin typeface="+mn-lt"/>
              </a:rPr>
              <a:t>-  Data layer: nơi lưu trữ dữ liệu.	</a:t>
            </a:r>
          </a:p>
        </p:txBody>
      </p:sp>
    </p:spTree>
    <p:extLst>
      <p:ext uri="{BB962C8B-B14F-4D97-AF65-F5344CB8AC3E}">
        <p14:creationId xmlns:p14="http://schemas.microsoft.com/office/powerpoint/2010/main" val="276728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7" name="Google Shape;927;p18"/>
          <p:cNvSpPr txBox="1">
            <a:spLocks noGrp="1"/>
          </p:cNvSpPr>
          <p:nvPr>
            <p:ph type="ctrTitle"/>
          </p:nvPr>
        </p:nvSpPr>
        <p:spPr>
          <a:xfrm>
            <a:off x="1139372" y="313913"/>
            <a:ext cx="3210478" cy="5279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a:latin typeface="+mn-lt"/>
              </a:rPr>
              <a:t> 2</a:t>
            </a:r>
            <a:r>
              <a:rPr lang="en-US" sz="2800" b="1" smtClean="0">
                <a:latin typeface="+mn-lt"/>
              </a:rPr>
              <a:t>. Kiến trúc.</a:t>
            </a:r>
            <a:endParaRPr sz="2800" b="1">
              <a:latin typeface="+mn-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 y="1099624"/>
            <a:ext cx="3428194" cy="3902403"/>
          </a:xfrm>
          <a:prstGeom prst="rect">
            <a:avLst/>
          </a:prstGeom>
        </p:spPr>
      </p:pic>
      <p:sp>
        <p:nvSpPr>
          <p:cNvPr id="8" name="Google Shape;926;p18"/>
          <p:cNvSpPr txBox="1">
            <a:spLocks noGrp="1"/>
          </p:cNvSpPr>
          <p:nvPr>
            <p:ph type="subTitle" idx="4294967295"/>
          </p:nvPr>
        </p:nvSpPr>
        <p:spPr>
          <a:xfrm>
            <a:off x="4088593" y="1299029"/>
            <a:ext cx="4881236" cy="3548741"/>
          </a:xfrm>
          <a:prstGeom prst="rect">
            <a:avLst/>
          </a:prstGeom>
        </p:spPr>
        <p:txBody>
          <a:bodyPr spcFirstLastPara="1" wrap="square" lIns="0" tIns="91425" rIns="91425" bIns="91425" anchor="t" anchorCtr="0">
            <a:noAutofit/>
          </a:bodyPr>
          <a:lstStyle/>
          <a:p>
            <a:pPr>
              <a:buFontTx/>
              <a:buChar char="-"/>
            </a:pPr>
            <a:r>
              <a:rPr lang="en-US" sz="1400" b="1" smtClean="0">
                <a:latin typeface="+mn-lt"/>
              </a:rPr>
              <a:t>Persistence Object</a:t>
            </a:r>
            <a:r>
              <a:rPr lang="en-US" sz="1400" smtClean="0">
                <a:latin typeface="+mn-lt"/>
              </a:rPr>
              <a:t>: có nghĩa là các đối tượng cụ thể có thể sống trong ứng dụng. Chúng có thể được lưu và được tái tạo tại sau này. Persistence Object cũng chính là POJO Object được hibernate map với CSDL.</a:t>
            </a:r>
          </a:p>
          <a:p>
            <a:pPr marL="139700" indent="0">
              <a:buNone/>
            </a:pPr>
            <a:endParaRPr lang="en-US" sz="1400" smtClean="0">
              <a:latin typeface="+mn-lt"/>
            </a:endParaRPr>
          </a:p>
          <a:p>
            <a:pPr>
              <a:buFontTx/>
              <a:buChar char="-"/>
            </a:pPr>
            <a:r>
              <a:rPr lang="en-US" b="1" smtClean="0">
                <a:latin typeface="+mn-lt"/>
              </a:rPr>
              <a:t>Configuration</a:t>
            </a:r>
            <a:r>
              <a:rPr lang="en-US" smtClean="0">
                <a:latin typeface="+mn-lt"/>
              </a:rPr>
              <a:t>:  là đối tượng được khởi tạo đầu tiên khi làm việc với hibernate. Configuration được hiểu như là một tệp tin cấu hình điều kiện hay thuộc tính của hibernate. </a:t>
            </a:r>
          </a:p>
          <a:p>
            <a:pPr>
              <a:buFontTx/>
              <a:buChar char="-"/>
            </a:pPr>
            <a:endParaRPr lang="en-US" sz="1400">
              <a:latin typeface="+mn-lt"/>
            </a:endParaRPr>
          </a:p>
          <a:p>
            <a:pPr>
              <a:buFontTx/>
              <a:buChar char="-"/>
            </a:pPr>
            <a:r>
              <a:rPr lang="en-US" b="1" smtClean="0">
                <a:latin typeface="+mn-lt"/>
              </a:rPr>
              <a:t>Sesstion Factory</a:t>
            </a:r>
            <a:r>
              <a:rPr lang="en-US" smtClean="0">
                <a:latin typeface="+mn-lt"/>
              </a:rPr>
              <a:t>: là một giao diện kết nối với CSDL thông qua việc đọc Configuration. Mỗi một CSDL yêu cầu có một Sesstion Factory riêng. Nó là một đối tượng nặng vì thế nó thường được tạo luôn trong quá trình khởi động hibernate và lưu trữ lại.</a:t>
            </a:r>
            <a:endParaRPr lang="en-US" sz="1400" smtClean="0">
              <a:latin typeface="+mn-lt"/>
            </a:endParaRPr>
          </a:p>
        </p:txBody>
      </p:sp>
    </p:spTree>
    <p:extLst>
      <p:ext uri="{BB962C8B-B14F-4D97-AF65-F5344CB8AC3E}">
        <p14:creationId xmlns:p14="http://schemas.microsoft.com/office/powerpoint/2010/main" val="2512945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7" name="Google Shape;927;p18"/>
          <p:cNvSpPr txBox="1">
            <a:spLocks noGrp="1"/>
          </p:cNvSpPr>
          <p:nvPr>
            <p:ph type="ctrTitle"/>
          </p:nvPr>
        </p:nvSpPr>
        <p:spPr>
          <a:xfrm>
            <a:off x="1139372" y="313913"/>
            <a:ext cx="3210478" cy="5279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a:latin typeface="+mn-lt"/>
              </a:rPr>
              <a:t> 2</a:t>
            </a:r>
            <a:r>
              <a:rPr lang="en-US" sz="2800" b="1" smtClean="0">
                <a:latin typeface="+mn-lt"/>
              </a:rPr>
              <a:t>. Kiến trúc.</a:t>
            </a:r>
            <a:endParaRPr sz="2800" b="1">
              <a:latin typeface="+mn-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 y="1099624"/>
            <a:ext cx="3428194" cy="3902403"/>
          </a:xfrm>
          <a:prstGeom prst="rect">
            <a:avLst/>
          </a:prstGeom>
        </p:spPr>
      </p:pic>
      <p:sp>
        <p:nvSpPr>
          <p:cNvPr id="8" name="Google Shape;926;p18"/>
          <p:cNvSpPr txBox="1">
            <a:spLocks noGrp="1"/>
          </p:cNvSpPr>
          <p:nvPr>
            <p:ph type="subTitle" idx="4294967295"/>
          </p:nvPr>
        </p:nvSpPr>
        <p:spPr>
          <a:xfrm>
            <a:off x="4088593" y="1299029"/>
            <a:ext cx="4881236" cy="3548741"/>
          </a:xfrm>
          <a:prstGeom prst="rect">
            <a:avLst/>
          </a:prstGeom>
        </p:spPr>
        <p:txBody>
          <a:bodyPr spcFirstLastPara="1" wrap="square" lIns="0" tIns="91425" rIns="91425" bIns="91425" anchor="t" anchorCtr="0">
            <a:noAutofit/>
          </a:bodyPr>
          <a:lstStyle/>
          <a:p>
            <a:pPr>
              <a:buFontTx/>
              <a:buChar char="-"/>
            </a:pPr>
            <a:endParaRPr lang="en-US" sz="1400" b="1" smtClean="0">
              <a:latin typeface="+mn-lt"/>
            </a:endParaRPr>
          </a:p>
          <a:p>
            <a:pPr>
              <a:buFontTx/>
              <a:buChar char="-"/>
            </a:pPr>
            <a:r>
              <a:rPr lang="en-US" sz="1400" b="1" smtClean="0">
                <a:latin typeface="+mn-lt"/>
              </a:rPr>
              <a:t>Session</a:t>
            </a:r>
            <a:r>
              <a:rPr lang="en-US" sz="1400" smtClean="0">
                <a:latin typeface="+mn-lt"/>
              </a:rPr>
              <a:t>: dùng để kết nối vật lý với CSDL </a:t>
            </a:r>
          </a:p>
          <a:p>
            <a:pPr marL="139700" indent="0">
              <a:buNone/>
            </a:pPr>
            <a:endParaRPr lang="en-US" sz="1400" smtClean="0">
              <a:latin typeface="+mn-lt"/>
            </a:endParaRPr>
          </a:p>
          <a:p>
            <a:pPr>
              <a:buFontTx/>
              <a:buChar char="-"/>
            </a:pPr>
            <a:r>
              <a:rPr lang="en-US" sz="1400" b="1" smtClean="0">
                <a:latin typeface="+mn-lt"/>
              </a:rPr>
              <a:t>Transaction</a:t>
            </a:r>
            <a:r>
              <a:rPr lang="en-US" sz="1400" smtClean="0">
                <a:latin typeface="+mn-lt"/>
              </a:rPr>
              <a:t>: được dùng như là đại diện cho một đơn vị làm việc với CSDL. Nó đảm nhiệm hoạt động bảo vệ tính toàn vẹn của các thao tác trên CSDL. </a:t>
            </a:r>
          </a:p>
          <a:p>
            <a:pPr>
              <a:buFontTx/>
              <a:buChar char="-"/>
            </a:pPr>
            <a:endParaRPr lang="en-US">
              <a:latin typeface="+mn-lt"/>
            </a:endParaRPr>
          </a:p>
          <a:p>
            <a:pPr>
              <a:buFontTx/>
              <a:buChar char="-"/>
            </a:pPr>
            <a:r>
              <a:rPr lang="en-US" sz="1400" b="1" smtClean="0">
                <a:latin typeface="+mn-lt"/>
              </a:rPr>
              <a:t>Query</a:t>
            </a:r>
            <a:r>
              <a:rPr lang="en-US" sz="1400" smtClean="0">
                <a:latin typeface="+mn-lt"/>
              </a:rPr>
              <a:t>: chịu trách nhiệm lấy thông tin từ các CSDL để khởi tạo các đối tượng.</a:t>
            </a:r>
          </a:p>
          <a:p>
            <a:pPr>
              <a:buFontTx/>
              <a:buChar char="-"/>
            </a:pPr>
            <a:endParaRPr lang="en-US" smtClean="0">
              <a:latin typeface="+mn-lt"/>
            </a:endParaRPr>
          </a:p>
          <a:p>
            <a:pPr>
              <a:buFontTx/>
              <a:buChar char="-"/>
            </a:pPr>
            <a:r>
              <a:rPr lang="en-US" b="1" smtClean="0">
                <a:latin typeface="+mn-lt"/>
              </a:rPr>
              <a:t>Criteria</a:t>
            </a:r>
            <a:r>
              <a:rPr lang="en-US" smtClean="0">
                <a:latin typeface="+mn-lt"/>
              </a:rPr>
              <a:t>: được sử dụng như một đối tượng để tạo và thực các yêu cầu truy vấn.</a:t>
            </a:r>
            <a:endParaRPr lang="en-US">
              <a:latin typeface="+mn-lt"/>
            </a:endParaRPr>
          </a:p>
          <a:p>
            <a:pPr>
              <a:buFontTx/>
              <a:buChar char="-"/>
            </a:pPr>
            <a:endParaRPr lang="en-US" sz="1400" smtClean="0">
              <a:latin typeface="+mn-lt"/>
            </a:endParaRPr>
          </a:p>
          <a:p>
            <a:pPr>
              <a:buFontTx/>
              <a:buChar char="-"/>
            </a:pPr>
            <a:endParaRPr lang="en-US" sz="1400" smtClean="0">
              <a:latin typeface="+mn-lt"/>
            </a:endParaRPr>
          </a:p>
          <a:p>
            <a:pPr marL="139700" indent="0">
              <a:buNone/>
            </a:pPr>
            <a:endParaRPr lang="en-US">
              <a:latin typeface="+mn-lt"/>
            </a:endParaRPr>
          </a:p>
          <a:p>
            <a:pPr marL="139700" indent="0">
              <a:buNone/>
            </a:pPr>
            <a:endParaRPr lang="en-US" sz="1400">
              <a:latin typeface="+mn-lt"/>
            </a:endParaRPr>
          </a:p>
        </p:txBody>
      </p:sp>
    </p:spTree>
    <p:extLst>
      <p:ext uri="{BB962C8B-B14F-4D97-AF65-F5344CB8AC3E}">
        <p14:creationId xmlns:p14="http://schemas.microsoft.com/office/powerpoint/2010/main" val="1421850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7" name="Google Shape;927;p18"/>
          <p:cNvSpPr txBox="1">
            <a:spLocks noGrp="1"/>
          </p:cNvSpPr>
          <p:nvPr>
            <p:ph type="title"/>
          </p:nvPr>
        </p:nvSpPr>
        <p:spPr>
          <a:xfrm>
            <a:off x="593122" y="410810"/>
            <a:ext cx="769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smtClean="0">
                <a:latin typeface="+mn-lt"/>
              </a:rPr>
              <a:t>    3. Tại sao phải sử dụng Hibernate?</a:t>
            </a:r>
            <a:endParaRPr sz="2800" b="1">
              <a:latin typeface="+mn-lt"/>
            </a:endParaRPr>
          </a:p>
        </p:txBody>
      </p:sp>
      <p:sp>
        <p:nvSpPr>
          <p:cNvPr id="926" name="Google Shape;926;p18"/>
          <p:cNvSpPr txBox="1">
            <a:spLocks noGrp="1"/>
          </p:cNvSpPr>
          <p:nvPr>
            <p:ph type="subTitle" idx="4294967295"/>
          </p:nvPr>
        </p:nvSpPr>
        <p:spPr>
          <a:xfrm>
            <a:off x="943429" y="1099625"/>
            <a:ext cx="7837713" cy="3748146"/>
          </a:xfrm>
          <a:prstGeom prst="rect">
            <a:avLst/>
          </a:prstGeom>
        </p:spPr>
        <p:txBody>
          <a:bodyPr spcFirstLastPara="1" wrap="square" lIns="0" tIns="91425" rIns="91425" bIns="91425" anchor="t" anchorCtr="0">
            <a:noAutofit/>
          </a:bodyPr>
          <a:lstStyle/>
          <a:p>
            <a:pPr marL="139700" indent="0">
              <a:lnSpc>
                <a:spcPct val="150000"/>
              </a:lnSpc>
              <a:buNone/>
            </a:pPr>
            <a:r>
              <a:rPr lang="en-US" sz="1400" b="1" smtClean="0">
                <a:latin typeface="+mn-lt"/>
              </a:rPr>
              <a:t>3.1 Object mapping</a:t>
            </a:r>
          </a:p>
          <a:p>
            <a:pPr>
              <a:lnSpc>
                <a:spcPct val="150000"/>
              </a:lnSpc>
            </a:pPr>
            <a:r>
              <a:rPr lang="vi-VN">
                <a:latin typeface="+mn-lt"/>
              </a:rPr>
              <a:t>Với JDBC ta phải map các trường trong bảng với các thuộc tính của Java object một cách “thủ công”. Với Hibernate sẽ hỗ trợ ta map một cách “tự động” thông qua các file cấu hình map XML hay sử dụng các anotation</a:t>
            </a:r>
            <a:r>
              <a:rPr lang="vi-VN" smtClean="0">
                <a:latin typeface="+mn-lt"/>
              </a:rPr>
              <a:t>.</a:t>
            </a:r>
            <a:endParaRPr lang="en-US" smtClean="0">
              <a:latin typeface="+mn-lt"/>
            </a:endParaRPr>
          </a:p>
          <a:p>
            <a:pPr lvl="1">
              <a:lnSpc>
                <a:spcPct val="150000"/>
              </a:lnSpc>
            </a:pPr>
            <a:r>
              <a:rPr lang="vi-VN">
                <a:latin typeface="+mn-lt"/>
              </a:rPr>
              <a:t>JDBC sẽ map Java object với table như </a:t>
            </a:r>
            <a:r>
              <a:rPr lang="vi-VN" smtClean="0">
                <a:latin typeface="+mn-lt"/>
              </a:rPr>
              <a:t>sau</a:t>
            </a:r>
            <a:r>
              <a:rPr lang="en-US" smtClean="0">
                <a:latin typeface="+mn-lt"/>
              </a:rPr>
              <a:t>:</a:t>
            </a:r>
          </a:p>
          <a:p>
            <a:pPr lvl="1">
              <a:lnSpc>
                <a:spcPct val="150000"/>
              </a:lnSpc>
            </a:pPr>
            <a:endParaRPr lang="en-US" smtClean="0">
              <a:latin typeface="+mn-lt"/>
            </a:endParaRPr>
          </a:p>
          <a:p>
            <a:pPr lvl="1">
              <a:lnSpc>
                <a:spcPct val="150000"/>
              </a:lnSpc>
            </a:pPr>
            <a:endParaRPr lang="en-US" smtClean="0">
              <a:latin typeface="+mn-lt"/>
            </a:endParaRPr>
          </a:p>
          <a:p>
            <a:pPr lvl="1">
              <a:lnSpc>
                <a:spcPct val="150000"/>
              </a:lnSpc>
            </a:pPr>
            <a:endParaRPr lang="en-US" b="1" smtClean="0">
              <a:latin typeface="+mn-lt"/>
            </a:endParaRPr>
          </a:p>
        </p:txBody>
      </p:sp>
      <p:pic>
        <p:nvPicPr>
          <p:cNvPr id="6" name="Picture 5"/>
          <p:cNvPicPr>
            <a:picLocks noChangeAspect="1"/>
          </p:cNvPicPr>
          <p:nvPr/>
        </p:nvPicPr>
        <p:blipFill>
          <a:blip r:embed="rId3"/>
          <a:stretch>
            <a:fillRect/>
          </a:stretch>
        </p:blipFill>
        <p:spPr>
          <a:xfrm>
            <a:off x="1478173" y="2819199"/>
            <a:ext cx="6637595" cy="2144687"/>
          </a:xfrm>
          <a:prstGeom prst="rect">
            <a:avLst/>
          </a:prstGeom>
        </p:spPr>
      </p:pic>
    </p:spTree>
    <p:extLst>
      <p:ext uri="{BB962C8B-B14F-4D97-AF65-F5344CB8AC3E}">
        <p14:creationId xmlns:p14="http://schemas.microsoft.com/office/powerpoint/2010/main" val="451922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7" name="Google Shape;927;p18"/>
          <p:cNvSpPr txBox="1">
            <a:spLocks noGrp="1"/>
          </p:cNvSpPr>
          <p:nvPr>
            <p:ph type="title"/>
          </p:nvPr>
        </p:nvSpPr>
        <p:spPr>
          <a:xfrm>
            <a:off x="593122" y="410810"/>
            <a:ext cx="769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smtClean="0">
                <a:latin typeface="+mn-lt"/>
              </a:rPr>
              <a:t>    3. Tại sao phải sử dụng Hibernate?</a:t>
            </a:r>
            <a:endParaRPr sz="2800" b="1">
              <a:latin typeface="+mn-lt"/>
            </a:endParaRPr>
          </a:p>
        </p:txBody>
      </p:sp>
      <p:sp>
        <p:nvSpPr>
          <p:cNvPr id="926" name="Google Shape;926;p18"/>
          <p:cNvSpPr txBox="1">
            <a:spLocks noGrp="1"/>
          </p:cNvSpPr>
          <p:nvPr>
            <p:ph type="subTitle" idx="4294967295"/>
          </p:nvPr>
        </p:nvSpPr>
        <p:spPr>
          <a:xfrm>
            <a:off x="943429" y="1099625"/>
            <a:ext cx="7837713" cy="3748146"/>
          </a:xfrm>
          <a:prstGeom prst="rect">
            <a:avLst/>
          </a:prstGeom>
        </p:spPr>
        <p:txBody>
          <a:bodyPr spcFirstLastPara="1" wrap="square" lIns="0" tIns="91425" rIns="91425" bIns="91425" anchor="t" anchorCtr="0">
            <a:noAutofit/>
          </a:bodyPr>
          <a:lstStyle/>
          <a:p>
            <a:pPr marL="139700" indent="0">
              <a:lnSpc>
                <a:spcPct val="150000"/>
              </a:lnSpc>
              <a:buNone/>
            </a:pPr>
            <a:r>
              <a:rPr lang="en-US" sz="1400" b="1" smtClean="0">
                <a:latin typeface="+mn-lt"/>
              </a:rPr>
              <a:t>3.1 Object mapping</a:t>
            </a:r>
          </a:p>
          <a:p>
            <a:pPr lvl="1">
              <a:lnSpc>
                <a:spcPct val="150000"/>
              </a:lnSpc>
            </a:pPr>
            <a:r>
              <a:rPr lang="vi-VN"/>
              <a:t>Cũng với table user đó sử dụng các anotaion để Hibernate có thể map một cách “tự động” như </a:t>
            </a:r>
            <a:r>
              <a:rPr lang="vi-VN" smtClean="0"/>
              <a:t>sau</a:t>
            </a:r>
            <a:r>
              <a:rPr lang="en-US" smtClean="0"/>
              <a:t>:</a:t>
            </a:r>
          </a:p>
          <a:p>
            <a:pPr lvl="1">
              <a:lnSpc>
                <a:spcPct val="150000"/>
              </a:lnSpc>
            </a:pPr>
            <a:endParaRPr lang="en-US" smtClean="0"/>
          </a:p>
          <a:p>
            <a:pPr lvl="1">
              <a:lnSpc>
                <a:spcPct val="150000"/>
              </a:lnSpc>
            </a:pPr>
            <a:endParaRPr lang="en-US" b="1" smtClean="0">
              <a:latin typeface="+mn-lt"/>
            </a:endParaRPr>
          </a:p>
        </p:txBody>
      </p:sp>
      <p:pic>
        <p:nvPicPr>
          <p:cNvPr id="2" name="Picture 1"/>
          <p:cNvPicPr>
            <a:picLocks noChangeAspect="1"/>
          </p:cNvPicPr>
          <p:nvPr/>
        </p:nvPicPr>
        <p:blipFill>
          <a:blip r:embed="rId3"/>
          <a:stretch>
            <a:fillRect/>
          </a:stretch>
        </p:blipFill>
        <p:spPr>
          <a:xfrm>
            <a:off x="1826152" y="1843313"/>
            <a:ext cx="5626933" cy="3004458"/>
          </a:xfrm>
          <a:prstGeom prst="rect">
            <a:avLst/>
          </a:prstGeom>
        </p:spPr>
      </p:pic>
    </p:spTree>
    <p:extLst>
      <p:ext uri="{BB962C8B-B14F-4D97-AF65-F5344CB8AC3E}">
        <p14:creationId xmlns:p14="http://schemas.microsoft.com/office/powerpoint/2010/main" val="1376449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7" name="Google Shape;927;p18"/>
          <p:cNvSpPr txBox="1">
            <a:spLocks noGrp="1"/>
          </p:cNvSpPr>
          <p:nvPr>
            <p:ph type="title"/>
          </p:nvPr>
        </p:nvSpPr>
        <p:spPr>
          <a:xfrm>
            <a:off x="593122" y="410810"/>
            <a:ext cx="769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smtClean="0">
                <a:latin typeface="+mn-lt"/>
              </a:rPr>
              <a:t>    3. Tại sao phải sử dụng Hibernate?</a:t>
            </a:r>
            <a:endParaRPr sz="2800" b="1">
              <a:latin typeface="+mn-lt"/>
            </a:endParaRPr>
          </a:p>
        </p:txBody>
      </p:sp>
      <p:sp>
        <p:nvSpPr>
          <p:cNvPr id="926" name="Google Shape;926;p18"/>
          <p:cNvSpPr txBox="1">
            <a:spLocks noGrp="1"/>
          </p:cNvSpPr>
          <p:nvPr>
            <p:ph type="subTitle" idx="4294967295"/>
          </p:nvPr>
        </p:nvSpPr>
        <p:spPr>
          <a:xfrm>
            <a:off x="943429" y="1099625"/>
            <a:ext cx="7837713" cy="3748146"/>
          </a:xfrm>
          <a:prstGeom prst="rect">
            <a:avLst/>
          </a:prstGeom>
        </p:spPr>
        <p:txBody>
          <a:bodyPr spcFirstLastPara="1" wrap="square" lIns="0" tIns="91425" rIns="91425" bIns="91425" anchor="t" anchorCtr="0">
            <a:noAutofit/>
          </a:bodyPr>
          <a:lstStyle/>
          <a:p>
            <a:pPr marL="139700" indent="0">
              <a:lnSpc>
                <a:spcPct val="150000"/>
              </a:lnSpc>
              <a:buNone/>
            </a:pPr>
            <a:r>
              <a:rPr lang="en-US" sz="1400" b="1" smtClean="0">
                <a:latin typeface="+mn-lt"/>
              </a:rPr>
              <a:t>3.2 HQL</a:t>
            </a:r>
          </a:p>
          <a:p>
            <a:pPr>
              <a:lnSpc>
                <a:spcPct val="150000"/>
              </a:lnSpc>
            </a:pPr>
            <a:r>
              <a:rPr lang="vi-VN">
                <a:latin typeface="+mn-lt"/>
              </a:rPr>
              <a:t>Hibernate Query Language (HQL) là một ngôn ngữ truy vấn hướng đối tượng (OOP), tương tự như SQL (Structured Query Language) nhưng thay vì làm việc trên các bảng và cột, HQL làm việc với các đối tượng persistent và các thuộc tính của chúng</a:t>
            </a:r>
            <a:r>
              <a:rPr lang="vi-VN" smtClean="0">
                <a:latin typeface="+mn-lt"/>
              </a:rPr>
              <a:t>.</a:t>
            </a:r>
            <a:endParaRPr lang="en-US" smtClean="0">
              <a:latin typeface="+mn-lt"/>
            </a:endParaRPr>
          </a:p>
          <a:p>
            <a:pPr>
              <a:lnSpc>
                <a:spcPct val="150000"/>
              </a:lnSpc>
            </a:pPr>
            <a:r>
              <a:rPr lang="vi-VN" smtClean="0">
                <a:latin typeface="+mn-lt"/>
              </a:rPr>
              <a:t> </a:t>
            </a:r>
            <a:r>
              <a:rPr lang="vi-VN">
                <a:latin typeface="+mn-lt"/>
              </a:rPr>
              <a:t>Các truy vấn HQL được  đổi bởi Hibernate thành các truy vấn SQL thông thường, lần lượt thực hiện các công việc trên cơ sở dữ liệu. </a:t>
            </a:r>
            <a:endParaRPr lang="en-US" smtClean="0">
              <a:latin typeface="+mn-lt"/>
            </a:endParaRPr>
          </a:p>
          <a:p>
            <a:pPr>
              <a:lnSpc>
                <a:spcPct val="150000"/>
              </a:lnSpc>
            </a:pPr>
            <a:r>
              <a:rPr lang="vi-VN" smtClean="0">
                <a:latin typeface="+mn-lt"/>
              </a:rPr>
              <a:t>Nhờ </a:t>
            </a:r>
            <a:r>
              <a:rPr lang="vi-VN">
                <a:latin typeface="+mn-lt"/>
              </a:rPr>
              <a:t>vậy mà nó là một ngôn ngữ truy vấn độc lập cơ sở dữ liệu, không phụ thuộc vào bất kỳ database nào.</a:t>
            </a:r>
            <a:r>
              <a:rPr lang="en-US" b="1">
                <a:latin typeface="+mn-lt"/>
              </a:rPr>
              <a:t>	</a:t>
            </a:r>
            <a:endParaRPr lang="en-US" sz="1400" b="1" smtClean="0">
              <a:latin typeface="+mn-lt"/>
            </a:endParaRPr>
          </a:p>
          <a:p>
            <a:pPr lvl="1">
              <a:lnSpc>
                <a:spcPct val="150000"/>
              </a:lnSpc>
            </a:pPr>
            <a:endParaRPr lang="en-US" smtClean="0"/>
          </a:p>
          <a:p>
            <a:pPr lvl="1">
              <a:lnSpc>
                <a:spcPct val="150000"/>
              </a:lnSpc>
            </a:pPr>
            <a:endParaRPr lang="en-US" b="1" smtClean="0">
              <a:latin typeface="+mn-lt"/>
            </a:endParaRPr>
          </a:p>
        </p:txBody>
      </p:sp>
    </p:spTree>
    <p:extLst>
      <p:ext uri="{BB962C8B-B14F-4D97-AF65-F5344CB8AC3E}">
        <p14:creationId xmlns:p14="http://schemas.microsoft.com/office/powerpoint/2010/main" val="1735982663"/>
      </p:ext>
    </p:extLst>
  </p:cSld>
  <p:clrMapOvr>
    <a:masterClrMapping/>
  </p:clrMapOvr>
</p:sld>
</file>

<file path=ppt/theme/theme1.xml><?xml version="1.0" encoding="utf-8"?>
<a:theme xmlns:a="http://schemas.openxmlformats.org/drawingml/2006/main" name="Technology Consulting Infographics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TotalTime>
  <Words>950</Words>
  <Application>Microsoft Office PowerPoint</Application>
  <PresentationFormat>On-screen Show (16:9)</PresentationFormat>
  <Paragraphs>86</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Fjalla One</vt:lpstr>
      <vt:lpstr>Barlow Semi Condensed</vt:lpstr>
      <vt:lpstr>Arial</vt:lpstr>
      <vt:lpstr>Barlow Semi Condensed Medium</vt:lpstr>
      <vt:lpstr>Technology Consulting Infographics by Slidesgo</vt:lpstr>
      <vt:lpstr>Hibernate    Framework</vt:lpstr>
      <vt:lpstr>    I. Nội dung</vt:lpstr>
      <vt:lpstr>    1. Hibernate là gì?</vt:lpstr>
      <vt:lpstr>    1. Hibernate là gì?</vt:lpstr>
      <vt:lpstr> 2. Kiến trúc.</vt:lpstr>
      <vt:lpstr> 2. Kiến trúc.</vt:lpstr>
      <vt:lpstr>    3. Tại sao phải sử dụng Hibernate?</vt:lpstr>
      <vt:lpstr>    3. Tại sao phải sử dụng Hibernate?</vt:lpstr>
      <vt:lpstr>    3. Tại sao phải sử dụng Hibernate?</vt:lpstr>
      <vt:lpstr>    3. Tại sao phải sử dụng Hibernate?</vt:lpstr>
      <vt:lpstr>    3. Tại sao phải sử dụng Hibernate?</vt:lpstr>
      <vt:lpstr>    4. Cài đặt hibernate cho eclipse:</vt:lpstr>
      <vt:lpstr>    4. Cài đặt hibernate cho eclipse:</vt:lpstr>
      <vt:lpstr>    5. Demo</vt:lpstr>
      <vt:lpstr>    5. Demo</vt:lpstr>
      <vt:lpstr>    5. Demo</vt:lpstr>
      <vt:lpstr>    5. Demo</vt:lpstr>
      <vt:lpstr>    5. Demo</vt:lpstr>
      <vt:lpstr>    5. Demo</vt:lpstr>
      <vt:lpstr>    5. Demo</vt:lpstr>
      <vt:lpstr>    5.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    Framework</dc:title>
  <dc:creator>MSI-PC</dc:creator>
  <cp:lastModifiedBy>MSI-PC</cp:lastModifiedBy>
  <cp:revision>35</cp:revision>
  <dcterms:modified xsi:type="dcterms:W3CDTF">2023-03-23T08:00:40Z</dcterms:modified>
</cp:coreProperties>
</file>