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84" r:id="rId2"/>
    <p:sldId id="576" r:id="rId3"/>
    <p:sldId id="588" r:id="rId4"/>
    <p:sldId id="565" r:id="rId5"/>
  </p:sldIdLst>
  <p:sldSz cx="12192000" cy="6858000"/>
  <p:notesSz cx="6858000" cy="91440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176" y="13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MY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MY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3774A-DE0B-0809-B42C-04452B0C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86A66-E9A4-4BA0-BD8E-5EDBC9053016}" type="datetimeFigureOut">
              <a:rPr lang="en-MY"/>
              <a:pPr>
                <a:defRPr/>
              </a:pPr>
              <a:t>17/06/2023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00960-39B2-E74D-B654-C9468437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3FFF-E0DD-8BCF-9B65-9FB909C2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1697D-DE95-2741-9F1A-A6ADD1FC0B27}" type="slidenum">
              <a:rPr lang="en-MY" altLang="zh-CN"/>
              <a:pPr/>
              <a:t>‹#›</a:t>
            </a:fld>
            <a:endParaRPr lang="en-MY" altLang="zh-CN"/>
          </a:p>
        </p:txBody>
      </p:sp>
    </p:spTree>
    <p:extLst>
      <p:ext uri="{BB962C8B-B14F-4D97-AF65-F5344CB8AC3E}">
        <p14:creationId xmlns:p14="http://schemas.microsoft.com/office/powerpoint/2010/main" val="209794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MY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MY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6C74C-D373-6DDC-B3DF-0E421702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86A66-E9A4-4BA0-BD8E-5EDBC9053016}" type="datetimeFigureOut">
              <a:rPr lang="en-MY"/>
              <a:pPr>
                <a:defRPr/>
              </a:pPr>
              <a:t>17/06/2023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E269E-8198-89FD-D839-A25DE234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B899-C7E0-E848-D0E2-E3B916B8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C679C-F02A-C248-B9B1-AD298631CD65}" type="slidenum">
              <a:rPr lang="en-MY" altLang="zh-CN"/>
              <a:pPr/>
              <a:t>‹#›</a:t>
            </a:fld>
            <a:endParaRPr lang="en-MY" altLang="zh-CN"/>
          </a:p>
        </p:txBody>
      </p:sp>
    </p:spTree>
    <p:extLst>
      <p:ext uri="{BB962C8B-B14F-4D97-AF65-F5344CB8AC3E}">
        <p14:creationId xmlns:p14="http://schemas.microsoft.com/office/powerpoint/2010/main" val="79314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MY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MY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2C77D-810F-7796-E5C1-AA90BDB4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86A66-E9A4-4BA0-BD8E-5EDBC9053016}" type="datetimeFigureOut">
              <a:rPr lang="en-MY"/>
              <a:pPr>
                <a:defRPr/>
              </a:pPr>
              <a:t>17/06/2023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A8732-7F1E-66BE-66B2-E09BE5F4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9D153-C2C8-7194-F245-458D7036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5AC75-BEB3-9B44-8E95-32BFE0BC2CB7}" type="slidenum">
              <a:rPr lang="en-MY" altLang="zh-CN"/>
              <a:pPr/>
              <a:t>‹#›</a:t>
            </a:fld>
            <a:endParaRPr lang="en-MY" altLang="zh-CN"/>
          </a:p>
        </p:txBody>
      </p:sp>
    </p:spTree>
    <p:extLst>
      <p:ext uri="{BB962C8B-B14F-4D97-AF65-F5344CB8AC3E}">
        <p14:creationId xmlns:p14="http://schemas.microsoft.com/office/powerpoint/2010/main" val="263832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MY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MY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6ACE-06DE-8548-31A8-FB4A4AB8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86A66-E9A4-4BA0-BD8E-5EDBC9053016}" type="datetimeFigureOut">
              <a:rPr lang="en-MY"/>
              <a:pPr>
                <a:defRPr/>
              </a:pPr>
              <a:t>17/06/2023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5655A-B63A-4115-1C44-2F827530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360B9-A3C1-1956-EB42-2D4E50D6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CD3B7D-BC04-9B43-80CC-A47C3811803A}" type="slidenum">
              <a:rPr lang="en-MY" altLang="zh-CN"/>
              <a:pPr/>
              <a:t>‹#›</a:t>
            </a:fld>
            <a:endParaRPr lang="en-MY" altLang="zh-CN"/>
          </a:p>
        </p:txBody>
      </p:sp>
    </p:spTree>
    <p:extLst>
      <p:ext uri="{BB962C8B-B14F-4D97-AF65-F5344CB8AC3E}">
        <p14:creationId xmlns:p14="http://schemas.microsoft.com/office/powerpoint/2010/main" val="345360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MY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76A41-B1D0-0AEC-C98D-487C838F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86A66-E9A4-4BA0-BD8E-5EDBC9053016}" type="datetimeFigureOut">
              <a:rPr lang="en-MY"/>
              <a:pPr>
                <a:defRPr/>
              </a:pPr>
              <a:t>17/06/2023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25155-B8CA-8FD9-5419-AB79E4CC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7946F-F69E-47C0-4E44-259C09C8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B1EBCD-C20E-7F49-B3DE-FCBBA472FCDC}" type="slidenum">
              <a:rPr lang="en-MY" altLang="zh-CN"/>
              <a:pPr/>
              <a:t>‹#›</a:t>
            </a:fld>
            <a:endParaRPr lang="en-MY" altLang="zh-CN"/>
          </a:p>
        </p:txBody>
      </p:sp>
    </p:spTree>
    <p:extLst>
      <p:ext uri="{BB962C8B-B14F-4D97-AF65-F5344CB8AC3E}">
        <p14:creationId xmlns:p14="http://schemas.microsoft.com/office/powerpoint/2010/main" val="258607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MY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MY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MY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3024560-A858-E65A-C244-B4C0DCD1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86A66-E9A4-4BA0-BD8E-5EDBC9053016}" type="datetimeFigureOut">
              <a:rPr lang="en-MY"/>
              <a:pPr>
                <a:defRPr/>
              </a:pPr>
              <a:t>17/06/2023</a:t>
            </a:fld>
            <a:endParaRPr lang="en-MY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82EE315-D3D3-B40D-67FC-8F4037C4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548AB1-5C9E-3B96-4B24-41C35DE9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1D95F-C856-E744-BD5D-8B367187E9FA}" type="slidenum">
              <a:rPr lang="en-MY" altLang="zh-CN"/>
              <a:pPr/>
              <a:t>‹#›</a:t>
            </a:fld>
            <a:endParaRPr lang="en-MY" altLang="zh-CN"/>
          </a:p>
        </p:txBody>
      </p:sp>
    </p:spTree>
    <p:extLst>
      <p:ext uri="{BB962C8B-B14F-4D97-AF65-F5344CB8AC3E}">
        <p14:creationId xmlns:p14="http://schemas.microsoft.com/office/powerpoint/2010/main" val="341635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MY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MY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MY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E96F185-B211-D3EE-F207-87E81B36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86A66-E9A4-4BA0-BD8E-5EDBC9053016}" type="datetimeFigureOut">
              <a:rPr lang="en-MY"/>
              <a:pPr>
                <a:defRPr/>
              </a:pPr>
              <a:t>17/06/2023</a:t>
            </a:fld>
            <a:endParaRPr lang="en-MY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6D20AA4-D8D0-F306-CD66-134F43F1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FC4B45D-A474-7413-C128-C51DBE7A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C0018-9EDA-884D-BC69-65218115CF90}" type="slidenum">
              <a:rPr lang="en-MY" altLang="zh-CN"/>
              <a:pPr/>
              <a:t>‹#›</a:t>
            </a:fld>
            <a:endParaRPr lang="en-MY" altLang="zh-CN"/>
          </a:p>
        </p:txBody>
      </p:sp>
    </p:spTree>
    <p:extLst>
      <p:ext uri="{BB962C8B-B14F-4D97-AF65-F5344CB8AC3E}">
        <p14:creationId xmlns:p14="http://schemas.microsoft.com/office/powerpoint/2010/main" val="153187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MY" noProof="1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5C10CF4-CFF4-C7BF-7EAC-4F13CDD6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86A66-E9A4-4BA0-BD8E-5EDBC9053016}" type="datetimeFigureOut">
              <a:rPr lang="en-MY"/>
              <a:pPr>
                <a:defRPr/>
              </a:pPr>
              <a:t>17/06/2023</a:t>
            </a:fld>
            <a:endParaRPr lang="en-MY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8C7F52A-0CB0-7BDF-14E7-7E34AA65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18A607-7ADB-BC84-618B-F16224CD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04C523-53D1-0846-85E3-F32B058DFA69}" type="slidenum">
              <a:rPr lang="en-MY" altLang="zh-CN"/>
              <a:pPr/>
              <a:t>‹#›</a:t>
            </a:fld>
            <a:endParaRPr lang="en-MY" altLang="zh-CN"/>
          </a:p>
        </p:txBody>
      </p:sp>
    </p:spTree>
    <p:extLst>
      <p:ext uri="{BB962C8B-B14F-4D97-AF65-F5344CB8AC3E}">
        <p14:creationId xmlns:p14="http://schemas.microsoft.com/office/powerpoint/2010/main" val="391889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A73CCAD-A431-2F12-36A9-73D9F2EA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86A66-E9A4-4BA0-BD8E-5EDBC9053016}" type="datetimeFigureOut">
              <a:rPr lang="en-MY"/>
              <a:pPr>
                <a:defRPr/>
              </a:pPr>
              <a:t>17/06/2023</a:t>
            </a:fld>
            <a:endParaRPr lang="en-MY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64767C0-2DFB-1A49-A113-5AEC1996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45166BD-F0B2-65BA-D8A9-C655BAA6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BFC8F-D792-CA41-BC1F-48419799668C}" type="slidenum">
              <a:rPr lang="en-MY" altLang="zh-CN"/>
              <a:pPr/>
              <a:t>‹#›</a:t>
            </a:fld>
            <a:endParaRPr lang="en-MY" altLang="zh-CN"/>
          </a:p>
        </p:txBody>
      </p:sp>
    </p:spTree>
    <p:extLst>
      <p:ext uri="{BB962C8B-B14F-4D97-AF65-F5344CB8AC3E}">
        <p14:creationId xmlns:p14="http://schemas.microsoft.com/office/powerpoint/2010/main" val="204974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MY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MY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76813A5-2B8C-1C47-5E7E-07F8CFD8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86A66-E9A4-4BA0-BD8E-5EDBC9053016}" type="datetimeFigureOut">
              <a:rPr lang="en-MY"/>
              <a:pPr>
                <a:defRPr/>
              </a:pPr>
              <a:t>17/06/2023</a:t>
            </a:fld>
            <a:endParaRPr lang="en-MY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9919353-20D3-8196-F74B-03F79A86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8112E62-814A-6F23-17C2-5036AB5B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E2076-B2BF-A041-9AA7-01A8BBC0BF0A}" type="slidenum">
              <a:rPr lang="en-MY" altLang="zh-CN"/>
              <a:pPr/>
              <a:t>‹#›</a:t>
            </a:fld>
            <a:endParaRPr lang="en-MY" altLang="zh-CN"/>
          </a:p>
        </p:txBody>
      </p:sp>
    </p:spTree>
    <p:extLst>
      <p:ext uri="{BB962C8B-B14F-4D97-AF65-F5344CB8AC3E}">
        <p14:creationId xmlns:p14="http://schemas.microsoft.com/office/powerpoint/2010/main" val="110416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MY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MY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4685469-0366-406E-D3EF-3959CF03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86A66-E9A4-4BA0-BD8E-5EDBC9053016}" type="datetimeFigureOut">
              <a:rPr lang="en-MY"/>
              <a:pPr>
                <a:defRPr/>
              </a:pPr>
              <a:t>17/06/2023</a:t>
            </a:fld>
            <a:endParaRPr lang="en-MY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95071A0-7A82-0CEF-1B23-6BE7255F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87B3D6F-9366-A787-84E5-DE05B894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24DF66-8E48-B044-8025-DE695B790637}" type="slidenum">
              <a:rPr lang="en-MY" altLang="zh-CN"/>
              <a:pPr/>
              <a:t>‹#›</a:t>
            </a:fld>
            <a:endParaRPr lang="en-MY" altLang="zh-CN"/>
          </a:p>
        </p:txBody>
      </p:sp>
    </p:spTree>
    <p:extLst>
      <p:ext uri="{BB962C8B-B14F-4D97-AF65-F5344CB8AC3E}">
        <p14:creationId xmlns:p14="http://schemas.microsoft.com/office/powerpoint/2010/main" val="37213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E9D860D-F33F-E6F4-6031-4E977163C7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MY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56B5121-A797-A71B-9FC8-B8A6B4538C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MY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4D285-90CC-C20A-32C5-B7FAD1C45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886A66-E9A4-4BA0-BD8E-5EDBC9053016}" type="datetimeFigureOut">
              <a:rPr lang="en-MY"/>
              <a:pPr>
                <a:defRPr/>
              </a:pPr>
              <a:t>17/06/2023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DDCC-FE08-A6E9-5CDE-C1E7AA8AC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E9224-727F-B864-1279-9BD57C341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fld id="{FFA91229-821C-6C4C-AC0E-397CBD544507}" type="slidenum">
              <a:rPr lang="en-MY" altLang="zh-CN"/>
              <a:pPr/>
              <a:t>‹#›</a:t>
            </a:fld>
            <a:endParaRPr lang="en-MY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KuxZ-Av1a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EDCFED-4EC1-4817-DD00-3531A6B0C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1415849"/>
            <a:ext cx="7746709" cy="3984728"/>
          </a:xfrm>
          <a:prstGeom prst="rect">
            <a:avLst/>
          </a:prstGeom>
        </p:spPr>
      </p:pic>
      <p:pic>
        <p:nvPicPr>
          <p:cNvPr id="6" name="Picture 5" descr="A black background with red and white text&#10;&#10;Description automatically generated with low confidence">
            <a:extLst>
              <a:ext uri="{FF2B5EF4-FFF2-40B4-BE49-F238E27FC236}">
                <a16:creationId xmlns:a16="http://schemas.microsoft.com/office/drawing/2014/main" id="{0E50853B-E1AF-6B0E-785C-0DB6B9D98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217" y="965021"/>
            <a:ext cx="3942773" cy="23085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87B394-8CE9-10F1-0806-7B8BF9DA7DD9}"/>
              </a:ext>
            </a:extLst>
          </p:cNvPr>
          <p:cNvSpPr txBox="1"/>
          <p:nvPr/>
        </p:nvSpPr>
        <p:spPr>
          <a:xfrm>
            <a:off x="8193796" y="2966535"/>
            <a:ext cx="280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Homework Code: J3 </a:t>
            </a:r>
          </a:p>
        </p:txBody>
      </p:sp>
    </p:spTree>
    <p:extLst>
      <p:ext uri="{BB962C8B-B14F-4D97-AF65-F5344CB8AC3E}">
        <p14:creationId xmlns:p14="http://schemas.microsoft.com/office/powerpoint/2010/main" val="402154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B50BA9-A31E-9EE0-F5D2-423F7BD93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25" y="781083"/>
            <a:ext cx="1098279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HK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J3H1.html</a:t>
            </a:r>
          </a:p>
          <a:p>
            <a:pPr algn="l"/>
            <a:r>
              <a:rPr lang="en-HK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the page as below. Then, </a:t>
            </a:r>
            <a:r>
              <a:rPr lang="en-HK" sz="2000" dirty="0">
                <a:solidFill>
                  <a:srgbClr val="000000"/>
                </a:solidFill>
                <a:latin typeface="Verdana" panose="020B0604030504040204" pitchFamily="34" charset="0"/>
              </a:rPr>
              <a:t>change the file name to </a:t>
            </a:r>
            <a:r>
              <a:rPr lang="en-HK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index.html</a:t>
            </a:r>
            <a:r>
              <a:rPr lang="en-HK" sz="20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pPr algn="l"/>
            <a:r>
              <a:rPr lang="en-HK" sz="2000" dirty="0">
                <a:solidFill>
                  <a:srgbClr val="000000"/>
                </a:solidFill>
                <a:latin typeface="Verdana" panose="020B0604030504040204" pitchFamily="34" charset="0"/>
              </a:rPr>
              <a:t>Put the file in </a:t>
            </a:r>
            <a:r>
              <a:rPr lang="en-HK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Github</a:t>
            </a:r>
            <a:r>
              <a:rPr lang="en-HK" sz="2000" dirty="0">
                <a:solidFill>
                  <a:srgbClr val="000000"/>
                </a:solidFill>
                <a:latin typeface="Verdana" panose="020B0604030504040204" pitchFamily="34" charset="0"/>
              </a:rPr>
              <a:t>. Then, deploy the file in render. Com. Upload your link to the LMS.</a:t>
            </a:r>
            <a:endParaRPr lang="en-HK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5F1F1-23B9-489E-5C31-0B68B21039C7}"/>
              </a:ext>
            </a:extLst>
          </p:cNvPr>
          <p:cNvSpPr txBox="1"/>
          <p:nvPr/>
        </p:nvSpPr>
        <p:spPr>
          <a:xfrm>
            <a:off x="484682" y="233605"/>
            <a:ext cx="11135818" cy="6025243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A screenshot of a cartoon&#10;&#10;Description automatically generated with low confidence">
            <a:extLst>
              <a:ext uri="{FF2B5EF4-FFF2-40B4-BE49-F238E27FC236}">
                <a16:creationId xmlns:a16="http://schemas.microsoft.com/office/drawing/2014/main" id="{B19333B2-AB4B-4CD5-9DC2-18EF8293E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140" y="2369844"/>
            <a:ext cx="5613400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F4C89B-3B6B-08E4-106B-9A5E49C43FFE}"/>
              </a:ext>
            </a:extLst>
          </p:cNvPr>
          <p:cNvSpPr txBox="1"/>
          <p:nvPr/>
        </p:nvSpPr>
        <p:spPr>
          <a:xfrm>
            <a:off x="3025140" y="5113044"/>
            <a:ext cx="626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learn how to create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render.com</a:t>
            </a:r>
            <a:r>
              <a:rPr lang="en-US" dirty="0"/>
              <a:t> by studying the video clip. </a:t>
            </a:r>
            <a:r>
              <a:rPr lang="en-US" dirty="0">
                <a:hlinkClick r:id="rId3"/>
              </a:rPr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3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B50BA9-A31E-9EE0-F5D2-423F7BD93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25" y="781083"/>
            <a:ext cx="1098279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HK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J2H2.html</a:t>
            </a:r>
          </a:p>
          <a:p>
            <a:pPr algn="l"/>
            <a:r>
              <a:rPr lang="en-HK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 the two songs onto </a:t>
            </a:r>
            <a:r>
              <a:rPr lang="en-HK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Github</a:t>
            </a:r>
            <a:r>
              <a:rPr lang="en-HK" sz="2000" dirty="0">
                <a:solidFill>
                  <a:srgbClr val="000000"/>
                </a:solidFill>
                <a:latin typeface="Verdana" panose="020B0604030504040204" pitchFamily="34" charset="0"/>
              </a:rPr>
              <a:t>. Click and play the songs. </a:t>
            </a:r>
            <a:r>
              <a:rPr lang="en-HK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the page as below. Then, </a:t>
            </a:r>
            <a:r>
              <a:rPr lang="en-HK" sz="2000" dirty="0">
                <a:solidFill>
                  <a:srgbClr val="000000"/>
                </a:solidFill>
                <a:latin typeface="Verdana" panose="020B0604030504040204" pitchFamily="34" charset="0"/>
              </a:rPr>
              <a:t>change the file name to </a:t>
            </a:r>
            <a:r>
              <a:rPr lang="en-HK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index.html</a:t>
            </a:r>
            <a:r>
              <a:rPr lang="en-HK" sz="20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pPr algn="l"/>
            <a:r>
              <a:rPr lang="en-HK" sz="2000" dirty="0">
                <a:solidFill>
                  <a:srgbClr val="000000"/>
                </a:solidFill>
                <a:latin typeface="Verdana" panose="020B0604030504040204" pitchFamily="34" charset="0"/>
              </a:rPr>
              <a:t>Put the file in </a:t>
            </a:r>
            <a:r>
              <a:rPr lang="en-HK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Github</a:t>
            </a:r>
            <a:r>
              <a:rPr lang="en-HK" sz="2000" dirty="0">
                <a:solidFill>
                  <a:srgbClr val="000000"/>
                </a:solidFill>
                <a:latin typeface="Verdana" panose="020B0604030504040204" pitchFamily="34" charset="0"/>
              </a:rPr>
              <a:t>. Then, deploy the file in render. com</a:t>
            </a:r>
            <a:endParaRPr lang="en-HK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5F1F1-23B9-489E-5C31-0B68B21039C7}"/>
              </a:ext>
            </a:extLst>
          </p:cNvPr>
          <p:cNvSpPr txBox="1"/>
          <p:nvPr/>
        </p:nvSpPr>
        <p:spPr>
          <a:xfrm>
            <a:off x="571500" y="416378"/>
            <a:ext cx="11135818" cy="6025243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A screenshot of a music player&#10;&#10;Description automatically generated with low confidence">
            <a:extLst>
              <a:ext uri="{FF2B5EF4-FFF2-40B4-BE49-F238E27FC236}">
                <a16:creationId xmlns:a16="http://schemas.microsoft.com/office/drawing/2014/main" id="{7E68BFC5-0C3D-DB71-FACF-5E8935189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290" y="2278467"/>
            <a:ext cx="6311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6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1">
            <a:extLst>
              <a:ext uri="{FF2B5EF4-FFF2-40B4-BE49-F238E27FC236}">
                <a16:creationId xmlns:a16="http://schemas.microsoft.com/office/drawing/2014/main" id="{326602DF-0F2F-4AA6-18E2-30AF38EB4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288" y="2568575"/>
            <a:ext cx="5813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B4B3DB-014C-223C-2312-0865363A3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352628"/>
            <a:ext cx="11201400" cy="6186309"/>
          </a:xfrm>
          <a:prstGeom prst="rect">
            <a:avLst/>
          </a:prstGeom>
          <a:noFill/>
          <a:ln w="539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66644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5e9f2ec-34fa-420d-ae83-2ff474c18cc1"/>
  <p:tag name="COMMONDATA" val="eyJoZGlkIjoiNmM2NDQxYjY3MTMxNTFkYWI4MTg5YTYxNjgwYTY0Zm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9720</TotalTime>
  <Words>115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</dc:creator>
  <cp:lastModifiedBy>khoo KAY YONG</cp:lastModifiedBy>
  <cp:revision>103</cp:revision>
  <cp:lastPrinted>2023-02-15T06:47:49Z</cp:lastPrinted>
  <dcterms:created xsi:type="dcterms:W3CDTF">2021-08-13T09:43:35Z</dcterms:created>
  <dcterms:modified xsi:type="dcterms:W3CDTF">2023-06-16T23:49:26Z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0CD3AAC76B6C414DA76C88A4C711B948</vt:lpwstr>
  </property>
  <property fmtid="{D5CDD505-2E9C-101B-9397-08002B2CF9AE}" pid="3" name="KSOProductBuildVer">
    <vt:lpwstr>2052-11.1.0.13703</vt:lpwstr>
  </property>
</Properties>
</file>